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369" r:id="rId2"/>
    <p:sldId id="257" r:id="rId3"/>
    <p:sldId id="260" r:id="rId4"/>
    <p:sldId id="368" r:id="rId5"/>
    <p:sldId id="261" r:id="rId6"/>
    <p:sldId id="329" r:id="rId7"/>
    <p:sldId id="330" r:id="rId8"/>
    <p:sldId id="332" r:id="rId9"/>
    <p:sldId id="352" r:id="rId10"/>
    <p:sldId id="333" r:id="rId11"/>
    <p:sldId id="351" r:id="rId12"/>
    <p:sldId id="356" r:id="rId13"/>
    <p:sldId id="309" r:id="rId14"/>
    <p:sldId id="337" r:id="rId15"/>
    <p:sldId id="353" r:id="rId16"/>
    <p:sldId id="354" r:id="rId17"/>
    <p:sldId id="370" r:id="rId18"/>
    <p:sldId id="340" r:id="rId19"/>
    <p:sldId id="341" r:id="rId20"/>
    <p:sldId id="355" r:id="rId21"/>
    <p:sldId id="371" r:id="rId22"/>
    <p:sldId id="321" r:id="rId23"/>
    <p:sldId id="357" r:id="rId24"/>
    <p:sldId id="311" r:id="rId25"/>
    <p:sldId id="310" r:id="rId26"/>
    <p:sldId id="365" r:id="rId27"/>
    <p:sldId id="312" r:id="rId28"/>
    <p:sldId id="372" r:id="rId29"/>
    <p:sldId id="373" r:id="rId30"/>
    <p:sldId id="323" r:id="rId31"/>
    <p:sldId id="318" r:id="rId32"/>
    <p:sldId id="314" r:id="rId33"/>
    <p:sldId id="290" r:id="rId34"/>
    <p:sldId id="358" r:id="rId35"/>
    <p:sldId id="324" r:id="rId36"/>
    <p:sldId id="342" r:id="rId37"/>
    <p:sldId id="343" r:id="rId38"/>
    <p:sldId id="344" r:id="rId39"/>
    <p:sldId id="345" r:id="rId40"/>
    <p:sldId id="346" r:id="rId41"/>
    <p:sldId id="317" r:id="rId42"/>
    <p:sldId id="325" r:id="rId43"/>
    <p:sldId id="375" r:id="rId44"/>
    <p:sldId id="374" r:id="rId45"/>
    <p:sldId id="278" r:id="rId46"/>
    <p:sldId id="301" r:id="rId47"/>
    <p:sldId id="284" r:id="rId48"/>
    <p:sldId id="296" r:id="rId49"/>
    <p:sldId id="297" r:id="rId50"/>
  </p:sldIdLst>
  <p:sldSz cx="13004800" cy="9753600"/>
  <p:notesSz cx="6858000" cy="9144000"/>
  <p:defaultTextStyle>
    <a:lvl1pPr algn="ctr" defTabSz="584200">
      <a:defRPr sz="3800">
        <a:solidFill>
          <a:srgbClr val="FF0000"/>
        </a:solidFill>
        <a:latin typeface="ヒラギノ角ゴ ProN W3"/>
        <a:ea typeface="ヒラギノ角ゴ ProN W3"/>
        <a:cs typeface="ヒラギノ角ゴ ProN W3"/>
        <a:sym typeface="ヒラギノ角ゴ ProN W3"/>
      </a:defRPr>
    </a:lvl1pPr>
    <a:lvl2pPr algn="ctr" defTabSz="584200">
      <a:defRPr sz="3800">
        <a:solidFill>
          <a:srgbClr val="FF0000"/>
        </a:solidFill>
        <a:latin typeface="ヒラギノ角ゴ ProN W3"/>
        <a:ea typeface="ヒラギノ角ゴ ProN W3"/>
        <a:cs typeface="ヒラギノ角ゴ ProN W3"/>
        <a:sym typeface="ヒラギノ角ゴ ProN W3"/>
      </a:defRPr>
    </a:lvl2pPr>
    <a:lvl3pPr algn="ctr" defTabSz="584200">
      <a:defRPr sz="3800">
        <a:solidFill>
          <a:srgbClr val="FF0000"/>
        </a:solidFill>
        <a:latin typeface="ヒラギノ角ゴ ProN W3"/>
        <a:ea typeface="ヒラギノ角ゴ ProN W3"/>
        <a:cs typeface="ヒラギノ角ゴ ProN W3"/>
        <a:sym typeface="ヒラギノ角ゴ ProN W3"/>
      </a:defRPr>
    </a:lvl3pPr>
    <a:lvl4pPr algn="ctr" defTabSz="584200">
      <a:defRPr sz="3800">
        <a:solidFill>
          <a:srgbClr val="FF0000"/>
        </a:solidFill>
        <a:latin typeface="ヒラギノ角ゴ ProN W3"/>
        <a:ea typeface="ヒラギノ角ゴ ProN W3"/>
        <a:cs typeface="ヒラギノ角ゴ ProN W3"/>
        <a:sym typeface="ヒラギノ角ゴ ProN W3"/>
      </a:defRPr>
    </a:lvl4pPr>
    <a:lvl5pPr algn="ctr" defTabSz="584200">
      <a:defRPr sz="3800">
        <a:solidFill>
          <a:srgbClr val="FF0000"/>
        </a:solidFill>
        <a:latin typeface="ヒラギノ角ゴ ProN W3"/>
        <a:ea typeface="ヒラギノ角ゴ ProN W3"/>
        <a:cs typeface="ヒラギノ角ゴ ProN W3"/>
        <a:sym typeface="ヒラギノ角ゴ ProN W3"/>
      </a:defRPr>
    </a:lvl5pPr>
    <a:lvl6pPr algn="ctr" defTabSz="584200">
      <a:defRPr sz="3800">
        <a:solidFill>
          <a:srgbClr val="FF0000"/>
        </a:solidFill>
        <a:latin typeface="ヒラギノ角ゴ ProN W3"/>
        <a:ea typeface="ヒラギノ角ゴ ProN W3"/>
        <a:cs typeface="ヒラギノ角ゴ ProN W3"/>
        <a:sym typeface="ヒラギノ角ゴ ProN W3"/>
      </a:defRPr>
    </a:lvl6pPr>
    <a:lvl7pPr algn="ctr" defTabSz="584200">
      <a:defRPr sz="3800">
        <a:solidFill>
          <a:srgbClr val="FF0000"/>
        </a:solidFill>
        <a:latin typeface="ヒラギノ角ゴ ProN W3"/>
        <a:ea typeface="ヒラギノ角ゴ ProN W3"/>
        <a:cs typeface="ヒラギノ角ゴ ProN W3"/>
        <a:sym typeface="ヒラギノ角ゴ ProN W3"/>
      </a:defRPr>
    </a:lvl7pPr>
    <a:lvl8pPr algn="ctr" defTabSz="584200">
      <a:defRPr sz="3800">
        <a:solidFill>
          <a:srgbClr val="FF0000"/>
        </a:solidFill>
        <a:latin typeface="ヒラギノ角ゴ ProN W3"/>
        <a:ea typeface="ヒラギノ角ゴ ProN W3"/>
        <a:cs typeface="ヒラギノ角ゴ ProN W3"/>
        <a:sym typeface="ヒラギノ角ゴ ProN W3"/>
      </a:defRPr>
    </a:lvl8pPr>
    <a:lvl9pPr algn="ctr" defTabSz="584200">
      <a:defRPr sz="3800">
        <a:solidFill>
          <a:srgbClr val="FF0000"/>
        </a:solidFill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  <a:srgbClr val="212121"/>
    <a:srgbClr val="151515"/>
    <a:srgbClr val="E96D23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ヒラギノ角ゴ ProN W6"/>
          <a:ea typeface="ヒラギノ角ゴ ProN W6"/>
          <a:cs typeface="ヒラギノ角ゴ ProN W6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lastRow>
    <a:firstRow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ヒラギノ角ゴ ProN W6"/>
          <a:ea typeface="ヒラギノ角ゴ ProN W6"/>
          <a:cs typeface="ヒラギノ角ゴ ProN W6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ADB"/>
          </a:solidFill>
        </a:fill>
      </a:tcStyle>
    </a:wholeTbl>
    <a:band2H>
      <a:tcTxStyle/>
      <a:tcStyle>
        <a:tcBdr/>
        <a:fill>
          <a:solidFill>
            <a:srgbClr val="E6EDEE"/>
          </a:solidFill>
        </a:fill>
      </a:tcStyle>
    </a:band2H>
    <a:firstCol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Col>
    <a:lastRow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lastRow>
    <a:firstRow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ヒラギノ角ゴ ProN W6"/>
          <a:ea typeface="ヒラギノ角ゴ ProN W6"/>
          <a:cs typeface="ヒラギノ角ゴ ProN W6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D7CB"/>
          </a:solidFill>
        </a:fill>
      </a:tcStyle>
    </a:wholeTbl>
    <a:band2H>
      <a:tcTxStyle/>
      <a:tcStyle>
        <a:tcBdr/>
        <a:fill>
          <a:solidFill>
            <a:srgbClr val="F3ECE7"/>
          </a:solidFill>
        </a:fill>
      </a:tcStyle>
    </a:band2H>
    <a:firstCol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Col>
    <a:lastRow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lastRow>
    <a:firstRow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ヒラギノ角ゴ ProN W6"/>
          <a:ea typeface="ヒラギノ角ゴ ProN W6"/>
          <a:cs typeface="ヒラギノ角ゴ ProN W6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>
          <a:latin typeface="ヒラギノ角ゴ ProN W6"/>
          <a:ea typeface="ヒラギノ角ゴ ProN W6"/>
          <a:cs typeface="ヒラギノ角ゴ ProN W6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bevel/>
            </a:ln>
          </a:top>
          <a:bottom>
            <a:ln w="254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bevel/>
            </a:ln>
          </a:top>
          <a:bottom>
            <a:ln w="254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ヒラギノ角ゴ ProN W6"/>
          <a:ea typeface="ヒラギノ角ゴ ProN W6"/>
          <a:cs typeface="ヒラギノ角ゴ ProN W6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CACA"/>
          </a:solidFill>
        </a:fill>
      </a:tcStyle>
    </a:wholeTbl>
    <a:band2H>
      <a:tcTxStyle/>
      <a:tcStyle>
        <a:tcBdr/>
        <a:fill>
          <a:solidFill>
            <a:srgbClr val="FFE6E6"/>
          </a:solidFill>
        </a:fill>
      </a:tcStyle>
    </a:band2H>
    <a:firstCol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0000"/>
          </a:solidFill>
        </a:fill>
      </a:tcStyle>
    </a:firstCol>
    <a:lastRow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0000"/>
          </a:solidFill>
        </a:fill>
      </a:tcStyle>
    </a:lastRow>
    <a:firstRow>
      <a:tcTxStyle b="on" i="on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8" autoAdjust="0"/>
    <p:restoredTop sz="68839" autoAdjust="0"/>
  </p:normalViewPr>
  <p:slideViewPr>
    <p:cSldViewPr>
      <p:cViewPr>
        <p:scale>
          <a:sx n="43" d="100"/>
          <a:sy n="43" d="100"/>
        </p:scale>
        <p:origin x="-1954" y="-58"/>
      </p:cViewPr>
      <p:guideLst>
        <p:guide orient="horz" pos="3072"/>
        <p:guide pos="4096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3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roundedCorners val="0"/>
  <c:style val="2"/>
  <c:chart>
    <c:title>
      <c:tx>
        <c:rich>
          <a:bodyPr rot="0"/>
          <a:lstStyle/>
          <a:p>
            <a:pPr lvl="0">
              <a:defRPr sz="2500" b="0" i="0" u="none" strike="noStrike">
                <a:solidFill>
                  <a:srgbClr val="FFFFFF"/>
                </a:solidFill>
                <a:effectLst/>
                <a:latin typeface="ヒラギノ角ゴ ProN W3"/>
              </a:defRPr>
            </a:pPr>
            <a:r>
              <a:rPr lang="ja-JP" altLang="en-US" sz="2500" b="0" i="0" u="none" strike="noStrike">
                <a:solidFill>
                  <a:srgbClr val="FFFFFF"/>
                </a:solidFill>
                <a:effectLst/>
                <a:latin typeface="ヒラギノ角ゴ ProN W3"/>
              </a:rPr>
              <a:t>売上高</a:t>
            </a:r>
          </a:p>
        </c:rich>
      </c:tx>
      <c:layout>
        <c:manualLayout>
          <c:xMode val="edge"/>
          <c:yMode val="edge"/>
          <c:x val="0.44692999999999999"/>
          <c:y val="5.0000000000000001E-3"/>
          <c:w val="0.106141"/>
          <c:h val="9.8981700000000006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1928000000000001E-2"/>
          <c:y val="9.8981700000000006E-2"/>
          <c:w val="0.918072"/>
          <c:h val="0.827123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v>売上高</c:v>
          </c:tx>
          <c:spPr>
            <a:gradFill flip="none" rotWithShape="1">
              <a:gsLst>
                <a:gs pos="0">
                  <a:srgbClr val="00C1FB"/>
                </a:gs>
                <a:gs pos="100000">
                  <a:srgbClr val="0073CF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Pt>
            <c:idx val="0"/>
            <c:invertIfNegative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FC6-4A3B-888F-646AA3547BB0}"/>
              </c:ext>
            </c:extLst>
          </c:dPt>
          <c:dPt>
            <c:idx val="1"/>
            <c:invertIfNegative val="1"/>
            <c:bubble3D val="0"/>
            <c:spPr>
              <a:gradFill flip="none" rotWithShape="1">
                <a:gsLst>
                  <a:gs pos="0">
                    <a:srgbClr val="50D655"/>
                  </a:gs>
                  <a:gs pos="100000">
                    <a:srgbClr val="16931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FC6-4A3B-888F-646AA3547BB0}"/>
              </c:ext>
            </c:extLst>
          </c:dPt>
          <c:dPt>
            <c:idx val="2"/>
            <c:invertIfNegative val="1"/>
            <c:bubble3D val="0"/>
            <c:spPr>
              <a:gradFill flip="none" rotWithShape="1">
                <a:gsLst>
                  <a:gs pos="0">
                    <a:srgbClr val="FCE12B"/>
                  </a:gs>
                  <a:gs pos="100000">
                    <a:srgbClr val="BE9A1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FC6-4A3B-888F-646AA3547BB0}"/>
              </c:ext>
            </c:extLst>
          </c:dPt>
          <c:dPt>
            <c:idx val="3"/>
            <c:invertIfNegative val="1"/>
            <c:bubble3D val="0"/>
            <c:spPr>
              <a:gradFill flip="none" rotWithShape="1">
                <a:gsLst>
                  <a:gs pos="0">
                    <a:srgbClr val="F0951A"/>
                  </a:gs>
                  <a:gs pos="100000">
                    <a:srgbClr val="DF6B1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FC6-4A3B-888F-646AA3547BB0}"/>
              </c:ext>
            </c:extLst>
          </c:dPt>
          <c:dPt>
            <c:idx val="4"/>
            <c:invertIfNegative val="1"/>
            <c:bubble3D val="0"/>
            <c:spPr>
              <a:gradFill flip="none" rotWithShape="1">
                <a:gsLst>
                  <a:gs pos="0">
                    <a:srgbClr val="FC4912"/>
                  </a:gs>
                  <a:gs pos="100000">
                    <a:srgbClr val="C92605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FC6-4A3B-888F-646AA3547BB0}"/>
              </c:ext>
            </c:extLst>
          </c:dPt>
          <c:dPt>
            <c:idx val="5"/>
            <c:invertIfNegative val="1"/>
            <c:bubble3D val="0"/>
            <c:spPr>
              <a:gradFill flip="none" rotWithShape="1">
                <a:gsLst>
                  <a:gs pos="0">
                    <a:srgbClr val="5C5BB2"/>
                  </a:gs>
                  <a:gs pos="100000">
                    <a:srgbClr val="433E9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CFC6-4A3B-888F-646AA3547BB0}"/>
              </c:ext>
            </c:extLst>
          </c:dPt>
          <c:dPt>
            <c:idx val="6"/>
            <c:invertIfNegative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CFC6-4A3B-888F-646AA3547BB0}"/>
              </c:ext>
            </c:extLst>
          </c:dPt>
          <c:dPt>
            <c:idx val="7"/>
            <c:invertIfNegative val="1"/>
            <c:bubble3D val="0"/>
            <c:spPr>
              <a:gradFill flip="none" rotWithShape="1">
                <a:gsLst>
                  <a:gs pos="0">
                    <a:srgbClr val="50D655"/>
                  </a:gs>
                  <a:gs pos="100000">
                    <a:srgbClr val="16931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FC6-4A3B-888F-646AA3547BB0}"/>
              </c:ext>
            </c:extLst>
          </c:dPt>
          <c:dPt>
            <c:idx val="8"/>
            <c:invertIfNegative val="1"/>
            <c:bubble3D val="0"/>
            <c:spPr>
              <a:gradFill flip="none" rotWithShape="1">
                <a:gsLst>
                  <a:gs pos="0">
                    <a:srgbClr val="FCE12B"/>
                  </a:gs>
                  <a:gs pos="100000">
                    <a:srgbClr val="BE9A1A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FC6-4A3B-888F-646AA3547BB0}"/>
              </c:ext>
            </c:extLst>
          </c:dPt>
          <c:dPt>
            <c:idx val="9"/>
            <c:invertIfNegative val="1"/>
            <c:bubble3D val="0"/>
            <c:spPr>
              <a:gradFill flip="none" rotWithShape="1">
                <a:gsLst>
                  <a:gs pos="0">
                    <a:srgbClr val="F0951A"/>
                  </a:gs>
                  <a:gs pos="100000">
                    <a:srgbClr val="DF6B10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FC6-4A3B-888F-646AA3547BB0}"/>
              </c:ext>
            </c:extLst>
          </c:dPt>
          <c:dPt>
            <c:idx val="10"/>
            <c:invertIfNegative val="1"/>
            <c:bubble3D val="0"/>
            <c:spPr>
              <a:gradFill flip="none" rotWithShape="1">
                <a:gsLst>
                  <a:gs pos="0">
                    <a:srgbClr val="FC4912"/>
                  </a:gs>
                  <a:gs pos="100000">
                    <a:srgbClr val="C92605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FC6-4A3B-888F-646AA3547BB0}"/>
              </c:ext>
            </c:extLst>
          </c:dPt>
          <c:dPt>
            <c:idx val="11"/>
            <c:invertIfNegative val="1"/>
            <c:bubble3D val="0"/>
            <c:spPr>
              <a:gradFill flip="none" rotWithShape="1">
                <a:gsLst>
                  <a:gs pos="0">
                    <a:srgbClr val="5C5BB2"/>
                  </a:gs>
                  <a:gs pos="100000">
                    <a:srgbClr val="433E9C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FC6-4A3B-888F-646AA3547BB0}"/>
              </c:ext>
            </c:extLst>
          </c:dPt>
          <c:cat>
            <c:strLit>
              <c:ptCount val="13"/>
              <c:pt idx="0">
                <c:v>2003</c:v>
              </c:pt>
              <c:pt idx="1">
                <c:v>2004</c:v>
              </c:pt>
              <c:pt idx="2">
                <c:v>2005</c:v>
              </c:pt>
              <c:pt idx="3">
                <c:v>2006</c:v>
              </c:pt>
              <c:pt idx="4">
                <c:v>2007</c:v>
              </c:pt>
              <c:pt idx="5">
                <c:v>2008</c:v>
              </c:pt>
              <c:pt idx="6">
                <c:v>2009</c:v>
              </c:pt>
              <c:pt idx="7">
                <c:v>2010</c:v>
              </c:pt>
              <c:pt idx="8">
                <c:v>2011</c:v>
              </c:pt>
              <c:pt idx="9">
                <c:v>2012</c:v>
              </c:pt>
              <c:pt idx="10">
                <c:v>2013</c:v>
              </c:pt>
              <c:pt idx="11">
                <c:v>2014</c:v>
              </c:pt>
              <c:pt idx="12">
                <c:v>2015</c:v>
              </c:pt>
            </c:strLit>
          </c:cat>
          <c:val>
            <c:numLit>
              <c:formatCode>General</c:formatCode>
              <c:ptCount val="13"/>
              <c:pt idx="0">
                <c:v>0.1331</c:v>
              </c:pt>
              <c:pt idx="1">
                <c:v>1.9994700000000001</c:v>
              </c:pt>
              <c:pt idx="2">
                <c:v>2.30195999999999</c:v>
              </c:pt>
              <c:pt idx="3">
                <c:v>2.6826300000000001</c:v>
              </c:pt>
              <c:pt idx="4">
                <c:v>4</c:v>
              </c:pt>
              <c:pt idx="5">
                <c:v>5.1182100000000004</c:v>
              </c:pt>
              <c:pt idx="6">
                <c:v>12.65</c:v>
              </c:pt>
              <c:pt idx="7">
                <c:v>34.619999999999898</c:v>
              </c:pt>
              <c:pt idx="8">
                <c:v>87.81</c:v>
              </c:pt>
              <c:pt idx="9">
                <c:v>187</c:v>
              </c:pt>
              <c:pt idx="10">
                <c:v>356.9</c:v>
              </c:pt>
              <c:pt idx="11">
                <c:v>493</c:v>
              </c:pt>
              <c:pt idx="12">
                <c:v>429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CFC6-4A3B-888F-646AA3547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40732160"/>
        <c:axId val="40733696"/>
      </c:barChart>
      <c:catAx>
        <c:axId val="4073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FFFFFF"/>
                </a:solidFill>
                <a:effectLst/>
                <a:latin typeface="ヒラギノ角ゴ ProN W3"/>
              </a:defRPr>
            </a:pPr>
            <a:endParaRPr lang="ja-JP"/>
          </a:p>
        </c:txPr>
        <c:crossAx val="40733696"/>
        <c:crosses val="autoZero"/>
        <c:auto val="1"/>
        <c:lblAlgn val="ctr"/>
        <c:lblOffset val="100"/>
        <c:noMultiLvlLbl val="1"/>
      </c:catAx>
      <c:valAx>
        <c:axId val="40733696"/>
        <c:scaling>
          <c:orientation val="minMax"/>
          <c:max val="500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####&quot;億&quot;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100" b="0" i="0" u="none" strike="noStrike">
                <a:solidFill>
                  <a:srgbClr val="FFFFFF"/>
                </a:solidFill>
                <a:effectLst/>
                <a:latin typeface="ヒラギノ角ゴ ProN W3"/>
              </a:defRPr>
            </a:pPr>
            <a:endParaRPr lang="ja-JP"/>
          </a:p>
        </c:txPr>
        <c:crossAx val="40732160"/>
        <c:crosses val="autoZero"/>
        <c:crossBetween val="between"/>
        <c:majorUnit val="100"/>
        <c:minorUnit val="5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日本人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最新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</c:v>
                </c:pt>
                <c:pt idx="1">
                  <c:v>8</c:v>
                </c:pt>
                <c:pt idx="2">
                  <c:v>36</c:v>
                </c:pt>
                <c:pt idx="3">
                  <c:v>43</c:v>
                </c:pt>
                <c:pt idx="4">
                  <c:v>50</c:v>
                </c:pt>
                <c:pt idx="5">
                  <c:v>67</c:v>
                </c:pt>
                <c:pt idx="6">
                  <c:v>106</c:v>
                </c:pt>
                <c:pt idx="7">
                  <c:v>124</c:v>
                </c:pt>
                <c:pt idx="8">
                  <c:v>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5E-4F33-8695-AACB1397AD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外国人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最新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18</c:v>
                </c:pt>
                <c:pt idx="6">
                  <c:v>38</c:v>
                </c:pt>
                <c:pt idx="7">
                  <c:v>43</c:v>
                </c:pt>
                <c:pt idx="8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5E-4F33-8695-AACB1397A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118912"/>
        <c:axId val="100120448"/>
      </c:barChart>
      <c:catAx>
        <c:axId val="10011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0120448"/>
        <c:crosses val="autoZero"/>
        <c:auto val="1"/>
        <c:lblAlgn val="ctr"/>
        <c:lblOffset val="100"/>
        <c:noMultiLvlLbl val="0"/>
      </c:catAx>
      <c:valAx>
        <c:axId val="10012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011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51990749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8169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・先ほど見せたコンテナを開けるのを待っている人たちの（フィリピンのサープラス（不用品）コンテナの）写真を実現できた</a:t>
            </a:r>
          </a:p>
        </p:txBody>
      </p:sp>
    </p:spTree>
    <p:extLst>
      <p:ext uri="{BB962C8B-B14F-4D97-AF65-F5344CB8AC3E}">
        <p14:creationId xmlns:p14="http://schemas.microsoft.com/office/powerpoint/2010/main" val="1218301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他力本願の傾向があり、悩みもあるが・・・</a:t>
            </a:r>
          </a:p>
        </p:txBody>
      </p:sp>
    </p:spTree>
    <p:extLst>
      <p:ext uri="{BB962C8B-B14F-4D97-AF65-F5344CB8AC3E}">
        <p14:creationId xmlns:p14="http://schemas.microsoft.com/office/powerpoint/2010/main" val="209025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r>
              <a:rPr kumimoji="1" lang="ja-JP" altLang="en-US" dirty="0"/>
              <a:t>を話す理由として、</a:t>
            </a:r>
            <a:endParaRPr kumimoji="1" lang="en-US" altLang="ja-JP" dirty="0"/>
          </a:p>
          <a:p>
            <a:r>
              <a:rPr kumimoji="1" lang="ja-JP" altLang="en-US" dirty="0"/>
              <a:t>・自分は実務者である⇒マーケットを研究して客観的に話すよりも、取り組んでいることを話す方が得意、よりリアリティがある。</a:t>
            </a:r>
            <a:endParaRPr kumimoji="1" lang="en-US" altLang="ja-JP" dirty="0"/>
          </a:p>
          <a:p>
            <a:r>
              <a:rPr kumimoji="1" lang="ja-JP" altLang="en-US" dirty="0"/>
              <a:t>　それを話す</a:t>
            </a:r>
            <a:r>
              <a:rPr kumimoji="1" lang="ja-JP" altLang="en-US" dirty="0" err="1"/>
              <a:t>を</a:t>
            </a:r>
            <a:r>
              <a:rPr kumimoji="1" lang="ja-JP" altLang="en-US" dirty="0"/>
              <a:t>割り切る。</a:t>
            </a:r>
            <a:endParaRPr kumimoji="1" lang="en-US" altLang="ja-JP" dirty="0"/>
          </a:p>
          <a:p>
            <a:r>
              <a:rPr kumimoji="1" lang="ja-JP" altLang="en-US" dirty="0"/>
              <a:t>・現在アフリカで取り組んでいることを理解するためにも、まずは経緯を知ってもらいたい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00676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もともとの事業のイメージが湧かなければ、その後の海外事業への展開のイメージも持ちにくい。</a:t>
            </a:r>
            <a:endParaRPr kumimoji="1" lang="en-US" altLang="ja-JP" dirty="0"/>
          </a:p>
          <a:p>
            <a:r>
              <a:rPr kumimoji="1" lang="ja-JP" altLang="en-US" dirty="0"/>
              <a:t>そのため、まずはワイズの中古車買い取り事業について簡単に説明する</a:t>
            </a:r>
          </a:p>
        </p:txBody>
      </p:sp>
    </p:spTree>
    <p:extLst>
      <p:ext uri="{BB962C8B-B14F-4D97-AF65-F5344CB8AC3E}">
        <p14:creationId xmlns:p14="http://schemas.microsoft.com/office/powerpoint/2010/main" val="39597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「もともと九州の田舎から出てきて、海外に行ったことがなかった。海外へのあこがれがあった」</a:t>
            </a:r>
          </a:p>
        </p:txBody>
      </p:sp>
    </p:spTree>
    <p:extLst>
      <p:ext uri="{BB962C8B-B14F-4D97-AF65-F5344CB8AC3E}">
        <p14:creationId xmlns:p14="http://schemas.microsoft.com/office/powerpoint/2010/main" val="1342910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トレードカービューに車を出していたほかの事業者は、２ちゃんで文句をたくさん書きこんでいた。</a:t>
            </a:r>
            <a:r>
              <a:rPr kumimoji="1" lang="en-US" altLang="ja-JP" dirty="0"/>
              <a:t>BF</a:t>
            </a:r>
            <a:r>
              <a:rPr kumimoji="1" lang="ja-JP" altLang="en-US" dirty="0"/>
              <a:t>はその時間をお客様へ返信を書くことに充てた</a:t>
            </a:r>
          </a:p>
        </p:txBody>
      </p:sp>
    </p:spTree>
    <p:extLst>
      <p:ext uri="{BB962C8B-B14F-4D97-AF65-F5344CB8AC3E}">
        <p14:creationId xmlns:p14="http://schemas.microsoft.com/office/powerpoint/2010/main" val="251567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4963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711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・先ほど見せたコンテナを開けるのを待っている人たちの（フィリピンのサープラス（不用品）コンテナの）写真を実現できた</a:t>
            </a:r>
          </a:p>
        </p:txBody>
      </p:sp>
    </p:spTree>
    <p:extLst>
      <p:ext uri="{BB962C8B-B14F-4D97-AF65-F5344CB8AC3E}">
        <p14:creationId xmlns:p14="http://schemas.microsoft.com/office/powerpoint/2010/main" val="4101575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766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Fowardタイトル＆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952500" y="44612"/>
            <a:ext cx="11099800" cy="284447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タイトルテキスト</a:t>
            </a:r>
          </a:p>
        </p:txBody>
      </p:sp>
      <p:pic>
        <p:nvPicPr>
          <p:cNvPr id="31" name="image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256" y="8778054"/>
            <a:ext cx="2303174" cy="702946"/>
          </a:xfrm>
          <a:prstGeom prst="rect">
            <a:avLst/>
          </a:prstGeom>
          <a:ln w="12700">
            <a:miter lim="400000"/>
          </a:ln>
          <a:effectLst>
            <a:outerShdw blurRad="63500" dist="52957" dir="5400000" rotWithShape="0">
              <a:srgbClr val="000000">
                <a:alpha val="57544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タイトルテキスト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0"/>
            <a:ext cx="5334000" cy="4762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0" y="44612"/>
            <a:ext cx="11099800" cy="284447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タイトルテキスト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47418"/>
            <a:ext cx="5334000" cy="6373264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386281"/>
            <a:ext cx="11099800" cy="216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タイトルテキスト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47418"/>
            <a:ext cx="11099800" cy="637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本文レベル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algn="ctr" defTabSz="584200">
        <a:defRPr sz="80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algn="ctr" defTabSz="584200">
        <a:defRPr sz="80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algn="ctr" defTabSz="584200">
        <a:defRPr sz="80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algn="ctr" defTabSz="584200">
        <a:defRPr sz="80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algn="ctr" defTabSz="584200">
        <a:defRPr sz="80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algn="ctr" defTabSz="584200">
        <a:defRPr sz="80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algn="ctr" defTabSz="584200">
        <a:defRPr sz="80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algn="ctr" defTabSz="584200">
        <a:defRPr sz="80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ヒラギノ角ゴ ProN W3"/>
          <a:ea typeface="ヒラギノ角ゴ ProN W3"/>
          <a:cs typeface="ヒラギノ角ゴ ProN W3"/>
          <a:sym typeface="ヒラギノ角ゴ ProN W3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26" Type="http://schemas.openxmlformats.org/officeDocument/2006/relationships/image" Target="../media/image59.jpeg"/><Relationship Id="rId3" Type="http://schemas.openxmlformats.org/officeDocument/2006/relationships/image" Target="../media/image37.jpeg"/><Relationship Id="rId21" Type="http://schemas.openxmlformats.org/officeDocument/2006/relationships/image" Target="../media/image55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17" Type="http://schemas.openxmlformats.org/officeDocument/2006/relationships/image" Target="../media/image51.jpeg"/><Relationship Id="rId25" Type="http://schemas.openxmlformats.org/officeDocument/2006/relationships/image" Target="../media/image58.jpeg"/><Relationship Id="rId2" Type="http://schemas.openxmlformats.org/officeDocument/2006/relationships/image" Target="../media/image36.pn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24" Type="http://schemas.microsoft.com/office/2007/relationships/hdphoto" Target="../media/hdphoto1.wdp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7.pn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Relationship Id="rId27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microsoft.com/office/2007/relationships/hdphoto" Target="../media/hdphoto2.wdp"/><Relationship Id="rId7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ja-JP" sz="4400" dirty="0"/>
              <a:t>実業</a:t>
            </a:r>
            <a:r>
              <a:rPr lang="ja-JP" altLang="en-US" sz="4400" dirty="0"/>
              <a:t>家</a:t>
            </a:r>
            <a:r>
              <a:rPr lang="ja-JP" altLang="ja-JP" sz="4400" dirty="0"/>
              <a:t>が語る </a:t>
            </a:r>
            <a:r>
              <a:rPr lang="en-US" altLang="ja-JP" sz="4400" dirty="0"/>
              <a:t/>
            </a:r>
            <a:br>
              <a:rPr lang="en-US" altLang="ja-JP" sz="4400" dirty="0"/>
            </a:br>
            <a:r>
              <a:rPr lang="ja-JP" altLang="ja-JP" sz="4400" dirty="0"/>
              <a:t>日本の中古自動車のアフリカ輸出</a:t>
            </a:r>
            <a:endParaRPr kumimoji="1" lang="ja-JP" altLang="en-US" sz="44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株式会社ビィ・フォアード</a:t>
            </a:r>
            <a:endParaRPr kumimoji="1" lang="en-US" altLang="ja-JP" dirty="0"/>
          </a:p>
          <a:p>
            <a:r>
              <a:rPr kumimoji="1" lang="ja-JP" altLang="en-US" dirty="0"/>
              <a:t>代表取締役 山川博功</a:t>
            </a:r>
          </a:p>
        </p:txBody>
      </p:sp>
      <p:pic>
        <p:nvPicPr>
          <p:cNvPr id="4" name="image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256" y="8778054"/>
            <a:ext cx="2303174" cy="702946"/>
          </a:xfrm>
          <a:prstGeom prst="rect">
            <a:avLst/>
          </a:prstGeom>
          <a:ln w="12700">
            <a:miter lim="400000"/>
          </a:ln>
          <a:effectLst>
            <a:outerShdw blurRad="63500" dist="52957" dir="5400000" rotWithShape="0">
              <a:srgbClr val="000000">
                <a:alpha val="57544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68375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4800" dirty="0"/>
              <a:t>海外に輸出する事業者が、</a:t>
            </a:r>
            <a:r>
              <a:rPr kumimoji="1" lang="en-US" altLang="ja-JP" sz="4800" dirty="0"/>
              <a:t/>
            </a:r>
            <a:br>
              <a:rPr kumimoji="1" lang="en-US" altLang="ja-JP" sz="4800" dirty="0"/>
            </a:br>
            <a:r>
              <a:rPr kumimoji="1" lang="ja-JP" altLang="en-US" sz="4800" dirty="0"/>
              <a:t>オークションで高く購入することに着目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0"/>
          <a:stretch/>
        </p:blipFill>
        <p:spPr>
          <a:xfrm>
            <a:off x="331549" y="3580656"/>
            <a:ext cx="6209165" cy="42484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1" t="5953" r="13779" b="4757"/>
          <a:stretch/>
        </p:blipFill>
        <p:spPr>
          <a:xfrm>
            <a:off x="6668253" y="3580656"/>
            <a:ext cx="609884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35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世界を舞台にすることへの憧れ</a:t>
            </a:r>
          </a:p>
        </p:txBody>
      </p:sp>
      <p:pic>
        <p:nvPicPr>
          <p:cNvPr id="3" name="Picture 2" descr="http://free-world-map.com/jp/material/2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 b="13777"/>
          <a:stretch/>
        </p:blipFill>
        <p:spPr bwMode="auto">
          <a:xfrm>
            <a:off x="2245426" y="2500536"/>
            <a:ext cx="8513948" cy="58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8115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「人がとにかく欲しいものを届ける」</a:t>
            </a:r>
            <a:r>
              <a:rPr kumimoji="1" lang="en-US" altLang="ja-JP" sz="4800" dirty="0"/>
              <a:t/>
            </a:r>
            <a:br>
              <a:rPr kumimoji="1" lang="en-US" altLang="ja-JP" sz="4800" dirty="0"/>
            </a:br>
            <a:r>
              <a:rPr kumimoji="1" lang="ja-JP" altLang="en-US" sz="4800" dirty="0"/>
              <a:t>届いたコンテナに人が群がる写真を見て、実現したい夢を語り合った</a:t>
            </a:r>
          </a:p>
        </p:txBody>
      </p:sp>
      <p:pic>
        <p:nvPicPr>
          <p:cNvPr id="1026" name="Picture 2" descr="フィリピンの様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37" y="2924187"/>
            <a:ext cx="7656526" cy="55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622080" y="8510270"/>
            <a:ext cx="62837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kumimoji="0" lang="ja-JP" alt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ヒラギノ角ゴ ProN W3"/>
              </a:rPr>
              <a:t>資料</a:t>
            </a:r>
            <a:r>
              <a:rPr lang="en-US" altLang="ja-JP" sz="2000" dirty="0">
                <a:solidFill>
                  <a:schemeClr val="bg1"/>
                </a:solidFill>
              </a:rPr>
              <a:t>: http://www.hamaya-corp.co.jp/business/reuse.html</a:t>
            </a:r>
            <a:endParaRPr kumimoji="0" lang="ja-JP" alt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1746315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63240" y="3508648"/>
            <a:ext cx="11099800" cy="2844476"/>
          </a:xfrm>
        </p:spPr>
        <p:txBody>
          <a:bodyPr>
            <a:normAutofit/>
          </a:bodyPr>
          <a:lstStyle/>
          <a:p>
            <a:r>
              <a:rPr kumimoji="1" lang="ja-JP" altLang="en-US" sz="4900" dirty="0"/>
              <a:t>「おぼろげだった海外へ</a:t>
            </a:r>
            <a:r>
              <a:rPr kumimoji="1" lang="en-US" altLang="ja-JP" sz="4900" dirty="0"/>
              <a:t/>
            </a:r>
            <a:br>
              <a:rPr kumimoji="1" lang="en-US" altLang="ja-JP" sz="4900" dirty="0"/>
            </a:br>
            <a:r>
              <a:rPr kumimoji="1" lang="ja-JP" altLang="en-US" sz="4900" dirty="0"/>
              <a:t>事業を展開する憧れが、</a:t>
            </a:r>
            <a:r>
              <a:rPr kumimoji="1" lang="en-US" altLang="ja-JP" sz="4900" dirty="0"/>
              <a:t/>
            </a:r>
            <a:br>
              <a:rPr kumimoji="1" lang="en-US" altLang="ja-JP" sz="4900" dirty="0"/>
            </a:br>
            <a:r>
              <a:rPr kumimoji="1" lang="ja-JP" altLang="en-US" sz="4900" dirty="0"/>
              <a:t>目の前に具体的な仕事として表れた」</a:t>
            </a:r>
          </a:p>
        </p:txBody>
      </p:sp>
    </p:spTree>
    <p:extLst>
      <p:ext uri="{BB962C8B-B14F-4D97-AF65-F5344CB8AC3E}">
        <p14:creationId xmlns:p14="http://schemas.microsoft.com/office/powerpoint/2010/main" val="10618414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まずミャンマーへの輸出を試みるも、</a:t>
            </a:r>
            <a:r>
              <a:rPr kumimoji="1" lang="en-US" altLang="ja-JP" sz="4800" dirty="0"/>
              <a:t/>
            </a:r>
            <a:br>
              <a:rPr kumimoji="1" lang="en-US" altLang="ja-JP" sz="4800" dirty="0"/>
            </a:br>
            <a:r>
              <a:rPr kumimoji="1" lang="ja-JP" altLang="en-US" sz="4800" dirty="0"/>
              <a:t>代金を回収できず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5"/>
          <a:stretch/>
        </p:blipFill>
        <p:spPr>
          <a:xfrm>
            <a:off x="2079790" y="2428528"/>
            <a:ext cx="8845219" cy="62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3554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/>
              <a:t>BE FORWARD</a:t>
            </a:r>
            <a:r>
              <a:rPr kumimoji="1" lang="ja-JP" altLang="en-US" sz="4800" dirty="0"/>
              <a:t>はカーオーディオを</a:t>
            </a:r>
            <a:r>
              <a:rPr kumimoji="1" lang="en-US" altLang="ja-JP" sz="4800" dirty="0"/>
              <a:t/>
            </a:r>
            <a:br>
              <a:rPr kumimoji="1" lang="en-US" altLang="ja-JP" sz="4800" dirty="0"/>
            </a:br>
            <a:r>
              <a:rPr kumimoji="1" lang="ja-JP" altLang="en-US" sz="4800" dirty="0"/>
              <a:t>ヤフオクで売って稼いでいる状態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33110" r="7763" b="22554"/>
          <a:stretch/>
        </p:blipFill>
        <p:spPr>
          <a:xfrm>
            <a:off x="2613968" y="4084712"/>
            <a:ext cx="820891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512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次にニュージーランドへの</a:t>
            </a:r>
            <a:r>
              <a:rPr kumimoji="1" lang="en-US" altLang="ja-JP" sz="4800" dirty="0"/>
              <a:t/>
            </a:r>
            <a:br>
              <a:rPr kumimoji="1" lang="en-US" altLang="ja-JP" sz="4800" dirty="0"/>
            </a:br>
            <a:r>
              <a:rPr kumimoji="1" lang="ja-JP" altLang="en-US" sz="4800" dirty="0"/>
              <a:t>輸出を手掛けたが・・・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r="12515"/>
          <a:stretch/>
        </p:blipFill>
        <p:spPr>
          <a:xfrm>
            <a:off x="2376531" y="2411710"/>
            <a:ext cx="8251737" cy="62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1013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/>
              <a:t>“trade car view”</a:t>
            </a:r>
            <a:r>
              <a:rPr kumimoji="1" lang="ja-JP" altLang="en-US" sz="4800" dirty="0"/>
              <a:t>で販売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2" y="2140496"/>
            <a:ext cx="8856984" cy="65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9457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2080" y="1700900"/>
            <a:ext cx="5676290" cy="7568388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" name="Shape 205"/>
          <p:cNvSpPr>
            <a:spLocks noGrp="1"/>
          </p:cNvSpPr>
          <p:nvPr>
            <p:ph type="title"/>
          </p:nvPr>
        </p:nvSpPr>
        <p:spPr>
          <a:xfrm>
            <a:off x="910325" y="4531"/>
            <a:ext cx="11099800" cy="2120900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4800" dirty="0">
                <a:solidFill>
                  <a:srgbClr val="FFFFFF"/>
                </a:solidFill>
              </a:rPr>
              <a:t>発展のきっかけをくださった方</a:t>
            </a:r>
            <a:endParaRPr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31921"/>
      </p:ext>
    </p:extLst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2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4886" y="1080741"/>
            <a:ext cx="8455148" cy="565958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85" name="Shape 185"/>
          <p:cNvSpPr/>
          <p:nvPr/>
        </p:nvSpPr>
        <p:spPr>
          <a:xfrm>
            <a:off x="1270000" y="6565900"/>
            <a:ext cx="104648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defTabSz="914400">
              <a:defRPr sz="4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 dirty="0" err="1">
                <a:solidFill>
                  <a:srgbClr val="FFFFFF"/>
                </a:solidFill>
              </a:rPr>
              <a:t>アフリカに売れた最初の一台</a:t>
            </a:r>
            <a:endParaRPr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97139"/>
      </p:ext>
    </p:extLst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741760" y="-1099864"/>
            <a:ext cx="11593288" cy="365427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 dirty="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rPr>
              <a:t>年間</a:t>
            </a:r>
            <a:r>
              <a:rPr lang="en-US" sz="5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sz="5000" dirty="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rPr>
              <a:t>万台の中古車を</a:t>
            </a:r>
            <a:r>
              <a:rPr lang="ja-JP" altLang="en-US" sz="5000" dirty="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rPr>
              <a:t>世界へ</a:t>
            </a:r>
            <a:r>
              <a:rPr sz="5000" dirty="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rPr>
              <a:t>！</a:t>
            </a:r>
            <a:r>
              <a:rPr lang="en-US" sz="5000" dirty="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rPr>
              <a:t/>
            </a:r>
            <a:br>
              <a:rPr lang="en-US" sz="5000" dirty="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rPr>
            </a:br>
            <a:endParaRPr sz="5000" dirty="0">
              <a:solidFill>
                <a:srgbClr val="FFFFFF"/>
              </a:solidFill>
              <a:latin typeface="ヒラギノ角ゴ Pro W3"/>
              <a:ea typeface="ヒラギノ角ゴ Pro W3"/>
              <a:cs typeface="ヒラギノ角ゴ Pro W3"/>
              <a:sym typeface="ヒラギノ角ゴ Pro W3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3" y="2068488"/>
            <a:ext cx="11017223" cy="734481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3768" y="3436640"/>
            <a:ext cx="11449272" cy="2844476"/>
          </a:xfrm>
        </p:spPr>
        <p:txBody>
          <a:bodyPr>
            <a:normAutofit fontScale="90000"/>
          </a:bodyPr>
          <a:lstStyle/>
          <a:p>
            <a:r>
              <a:rPr kumimoji="1" lang="ja-JP" altLang="en-US" sz="4900" dirty="0"/>
              <a:t>「失敗を重ねた。</a:t>
            </a:r>
            <a:r>
              <a:rPr kumimoji="1" lang="en-US" altLang="ja-JP" sz="4900" dirty="0"/>
              <a:t/>
            </a:r>
            <a:br>
              <a:rPr kumimoji="1" lang="en-US" altLang="ja-JP" sz="4900" dirty="0"/>
            </a:br>
            <a:r>
              <a:rPr kumimoji="1" lang="ja-JP" altLang="en-US" sz="4900" dirty="0"/>
              <a:t>それでも改善しながら続けた。</a:t>
            </a:r>
            <a:r>
              <a:rPr kumimoji="1" lang="en-US" altLang="ja-JP" sz="4900" dirty="0"/>
              <a:t/>
            </a:r>
            <a:br>
              <a:rPr kumimoji="1" lang="en-US" altLang="ja-JP" sz="4900" dirty="0"/>
            </a:br>
            <a:r>
              <a:rPr kumimoji="1" lang="ja-JP" altLang="en-US" sz="4900" dirty="0"/>
              <a:t>すると発展の機会が訪れた。」</a:t>
            </a:r>
            <a:r>
              <a:rPr kumimoji="1" lang="en-US" altLang="ja-JP" sz="4900" dirty="0"/>
              <a:t/>
            </a:r>
            <a:br>
              <a:rPr kumimoji="1" lang="en-US" altLang="ja-JP" sz="4900" dirty="0"/>
            </a:br>
            <a:r>
              <a:rPr kumimoji="1" lang="en-US" altLang="ja-JP" sz="4900" dirty="0"/>
              <a:t/>
            </a:r>
            <a:br>
              <a:rPr kumimoji="1" lang="en-US" altLang="ja-JP" sz="4900" dirty="0"/>
            </a:br>
            <a:r>
              <a:rPr kumimoji="1" lang="ja-JP" altLang="en-US" sz="4900" dirty="0"/>
              <a:t>「具体的にやってみることだよ」</a:t>
            </a:r>
          </a:p>
        </p:txBody>
      </p:sp>
    </p:spTree>
    <p:extLst>
      <p:ext uri="{BB962C8B-B14F-4D97-AF65-F5344CB8AC3E}">
        <p14:creationId xmlns:p14="http://schemas.microsoft.com/office/powerpoint/2010/main" val="275078259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5856" y="3364632"/>
            <a:ext cx="10441160" cy="2844476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sz="5400" dirty="0"/>
              <a:t>1. </a:t>
            </a:r>
            <a:r>
              <a:rPr kumimoji="1" lang="ja-JP" altLang="en-US" sz="5400" dirty="0"/>
              <a:t>ドメスティックな事業から、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en-US" altLang="ja-JP" sz="5400" dirty="0"/>
              <a:t>     </a:t>
            </a:r>
            <a:r>
              <a:rPr kumimoji="1" lang="ja-JP" altLang="en-US" sz="5400" dirty="0"/>
              <a:t>海外事業に踏みだした経緯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en-US" altLang="ja-JP" sz="5400" dirty="0"/>
              <a:t>2.  </a:t>
            </a:r>
            <a:r>
              <a:rPr kumimoji="1" lang="ja-JP" altLang="en-US" sz="5400" dirty="0"/>
              <a:t>アフリカ輸出で成功するために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ja-JP" altLang="en-US" sz="5400" dirty="0"/>
              <a:t>　 行ってきたこと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029792" y="4858477"/>
            <a:ext cx="10945216" cy="2232248"/>
          </a:xfrm>
          <a:prstGeom prst="rect">
            <a:avLst/>
          </a:prstGeom>
          <a:noFill/>
          <a:ln w="28575" cap="flat">
            <a:solidFill>
              <a:schemeClr val="bg1"/>
            </a:solidFill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3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8480445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 sz="5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4800" dirty="0">
                <a:solidFill>
                  <a:srgbClr val="FFFFFF"/>
                </a:solidFill>
              </a:rPr>
              <a:t>通関、支払いをサポートする</a:t>
            </a:r>
            <a:r>
              <a:rPr lang="en-US" altLang="ja-JP" sz="4800" dirty="0">
                <a:solidFill>
                  <a:srgbClr val="FFFFFF"/>
                </a:solidFill>
              </a:rPr>
              <a:t/>
            </a:r>
            <a:br>
              <a:rPr lang="en-US" altLang="ja-JP" sz="4800" dirty="0">
                <a:solidFill>
                  <a:srgbClr val="FFFFFF"/>
                </a:solidFill>
              </a:rPr>
            </a:br>
            <a:r>
              <a:rPr lang="ja-JP" altLang="en-US" sz="4800" dirty="0">
                <a:solidFill>
                  <a:srgbClr val="FFFFFF"/>
                </a:solidFill>
              </a:rPr>
              <a:t>オフィスを現地に開設</a:t>
            </a:r>
            <a:endParaRPr sz="2800" dirty="0">
              <a:solidFill>
                <a:srgbClr val="FFFF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20" y="2527300"/>
            <a:ext cx="8291760" cy="62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/>
              <a:t>ネットへのアクセスも提供。</a:t>
            </a:r>
            <a:r>
              <a:rPr lang="en-US" altLang="ja-JP" sz="4800" dirty="0"/>
              <a:t/>
            </a:r>
            <a:br>
              <a:rPr lang="en-US" altLang="ja-JP" sz="4800" dirty="0"/>
            </a:br>
            <a:r>
              <a:rPr lang="ja-JP" altLang="en-US" sz="4800" dirty="0"/>
              <a:t>数多くの人が訪れる</a:t>
            </a:r>
            <a:endParaRPr kumimoji="1" lang="ja-JP" altLang="en-US" sz="4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7943"/>
          <a:stretch/>
        </p:blipFill>
        <p:spPr>
          <a:xfrm>
            <a:off x="2325936" y="2428528"/>
            <a:ext cx="8496944" cy="61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8124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>
            <a:lvl1pPr defTabSz="457200">
              <a:defRPr sz="5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 dirty="0" err="1">
                <a:solidFill>
                  <a:srgbClr val="FFFFFF"/>
                </a:solidFill>
              </a:rPr>
              <a:t>物流網の確立</a:t>
            </a:r>
            <a:endParaRPr sz="5000" dirty="0">
              <a:solidFill>
                <a:srgbClr val="FFFFFF"/>
              </a:solidFill>
            </a:endParaRPr>
          </a:p>
        </p:txBody>
      </p:sp>
      <p:pic>
        <p:nvPicPr>
          <p:cNvPr id="24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3182" y="2068488"/>
            <a:ext cx="8718436" cy="5816289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3334048" y="8117160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キャラバン隊での自走配送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57878176"/>
      </p:ext>
    </p:extLst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228" y="184150"/>
            <a:ext cx="5918201" cy="9385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 flipH="1" flipV="1">
            <a:off x="2486025" y="6791711"/>
            <a:ext cx="1122858" cy="1307649"/>
          </a:xfrm>
          <a:prstGeom prst="line">
            <a:avLst/>
          </a:prstGeom>
          <a:ln w="25400">
            <a:solidFill>
              <a:srgbClr val="0065C1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 flipH="1" flipV="1">
            <a:off x="2860618" y="7994951"/>
            <a:ext cx="748265" cy="104409"/>
          </a:xfrm>
          <a:prstGeom prst="line">
            <a:avLst/>
          </a:prstGeom>
          <a:ln w="25400">
            <a:solidFill>
              <a:srgbClr val="0065C1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 flipH="1" flipV="1">
            <a:off x="2891954" y="5841943"/>
            <a:ext cx="716929" cy="2257417"/>
          </a:xfrm>
          <a:prstGeom prst="line">
            <a:avLst/>
          </a:prstGeom>
          <a:ln w="25400">
            <a:solidFill>
              <a:srgbClr val="0065C1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 flipH="1" flipV="1">
            <a:off x="3143825" y="4856807"/>
            <a:ext cx="465058" cy="3242553"/>
          </a:xfrm>
          <a:prstGeom prst="line">
            <a:avLst/>
          </a:prstGeom>
          <a:ln w="25400">
            <a:solidFill>
              <a:srgbClr val="0065C1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 flipV="1">
            <a:off x="3608882" y="5231879"/>
            <a:ext cx="1" cy="2867480"/>
          </a:xfrm>
          <a:prstGeom prst="line">
            <a:avLst/>
          </a:prstGeom>
          <a:ln w="25400">
            <a:solidFill>
              <a:srgbClr val="0065C1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7" name="Shape 227"/>
          <p:cNvSpPr/>
          <p:nvPr/>
        </p:nvSpPr>
        <p:spPr>
          <a:xfrm flipH="1" flipV="1">
            <a:off x="3424983" y="6264811"/>
            <a:ext cx="183900" cy="1831665"/>
          </a:xfrm>
          <a:prstGeom prst="line">
            <a:avLst/>
          </a:prstGeom>
          <a:ln w="25400">
            <a:solidFill>
              <a:srgbClr val="0065C1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 flipV="1">
            <a:off x="3608882" y="7513355"/>
            <a:ext cx="195415" cy="586005"/>
          </a:xfrm>
          <a:prstGeom prst="line">
            <a:avLst/>
          </a:prstGeom>
          <a:ln w="25400">
            <a:solidFill>
              <a:srgbClr val="0065C1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29" name="Shape 229"/>
          <p:cNvSpPr/>
          <p:nvPr/>
        </p:nvSpPr>
        <p:spPr>
          <a:xfrm flipH="1">
            <a:off x="3747420" y="2852721"/>
            <a:ext cx="1622738" cy="630044"/>
          </a:xfrm>
          <a:prstGeom prst="line">
            <a:avLst/>
          </a:prstGeom>
          <a:ln w="25400">
            <a:solidFill>
              <a:srgbClr val="971817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0" name="Shape 230"/>
          <p:cNvSpPr/>
          <p:nvPr/>
        </p:nvSpPr>
        <p:spPr>
          <a:xfrm flipH="1">
            <a:off x="4116088" y="2854722"/>
            <a:ext cx="1283760" cy="579624"/>
          </a:xfrm>
          <a:prstGeom prst="line">
            <a:avLst/>
          </a:prstGeom>
          <a:ln w="25400">
            <a:solidFill>
              <a:srgbClr val="971817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 flipH="1">
            <a:off x="3079439" y="3511236"/>
            <a:ext cx="703169" cy="677768"/>
          </a:xfrm>
          <a:prstGeom prst="line">
            <a:avLst/>
          </a:prstGeom>
          <a:ln w="25400">
            <a:solidFill>
              <a:srgbClr val="971817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 flipH="1">
            <a:off x="3079439" y="3493327"/>
            <a:ext cx="701908" cy="975077"/>
          </a:xfrm>
          <a:prstGeom prst="line">
            <a:avLst/>
          </a:prstGeom>
          <a:ln w="25400">
            <a:solidFill>
              <a:srgbClr val="971817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 flipH="1" flipV="1">
            <a:off x="5014084" y="2166937"/>
            <a:ext cx="430825" cy="84320"/>
          </a:xfrm>
          <a:prstGeom prst="line">
            <a:avLst/>
          </a:prstGeom>
          <a:ln w="25400">
            <a:solidFill>
              <a:srgbClr val="189B1A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 flipH="1" flipV="1">
            <a:off x="4805228" y="1921421"/>
            <a:ext cx="639680" cy="329837"/>
          </a:xfrm>
          <a:prstGeom prst="line">
            <a:avLst/>
          </a:prstGeom>
          <a:ln w="25400">
            <a:solidFill>
              <a:srgbClr val="189B1A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 flipH="1" flipV="1">
            <a:off x="4944929" y="2048421"/>
            <a:ext cx="499980" cy="228237"/>
          </a:xfrm>
          <a:prstGeom prst="line">
            <a:avLst/>
          </a:prstGeom>
          <a:ln w="25400">
            <a:solidFill>
              <a:srgbClr val="189B1A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 flipH="1" flipV="1">
            <a:off x="4316973" y="1661765"/>
            <a:ext cx="1127935" cy="589493"/>
          </a:xfrm>
          <a:prstGeom prst="line">
            <a:avLst/>
          </a:prstGeom>
          <a:ln w="25400">
            <a:solidFill>
              <a:srgbClr val="189B1A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 flipH="1" flipV="1">
            <a:off x="3861646" y="1299120"/>
            <a:ext cx="1583262" cy="952138"/>
          </a:xfrm>
          <a:prstGeom prst="line">
            <a:avLst/>
          </a:prstGeom>
          <a:ln w="25400">
            <a:solidFill>
              <a:srgbClr val="189B1A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 flipH="1" flipV="1">
            <a:off x="3560617" y="724793"/>
            <a:ext cx="1884291" cy="1589965"/>
          </a:xfrm>
          <a:prstGeom prst="line">
            <a:avLst/>
          </a:prstGeom>
          <a:ln w="25400">
            <a:solidFill>
              <a:srgbClr val="189B1A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 flipH="1" flipV="1">
            <a:off x="3567240" y="614889"/>
            <a:ext cx="1877668" cy="1699869"/>
          </a:xfrm>
          <a:prstGeom prst="line">
            <a:avLst/>
          </a:prstGeom>
          <a:ln w="25400">
            <a:solidFill>
              <a:srgbClr val="189B1A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 flipH="1" flipV="1">
            <a:off x="3744547" y="627096"/>
            <a:ext cx="1700361" cy="1687662"/>
          </a:xfrm>
          <a:prstGeom prst="line">
            <a:avLst/>
          </a:prstGeom>
          <a:ln w="25400">
            <a:solidFill>
              <a:srgbClr val="189B1A"/>
            </a:solidFill>
            <a:tailEnd type="triangle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" name="正方形/長方形 22"/>
          <p:cNvSpPr/>
          <p:nvPr/>
        </p:nvSpPr>
        <p:spPr>
          <a:xfrm>
            <a:off x="6289476" y="3493327"/>
            <a:ext cx="6715324" cy="4534575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54013" marR="0" indent="-354013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ja-JP" altLang="en-US" sz="3600" dirty="0">
                <a:solidFill>
                  <a:schemeClr val="bg1"/>
                </a:solidFill>
              </a:rPr>
              <a:t>港での引渡ししか出来なかった中古自動車輸出業界で、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marL="354013" marR="0" indent="-354013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3600" dirty="0">
              <a:solidFill>
                <a:schemeClr val="bg1"/>
              </a:solidFill>
            </a:endParaRPr>
          </a:p>
          <a:p>
            <a:pPr marL="354013" marR="0" indent="-354013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ja-JP" altLang="en-US" sz="3600" dirty="0">
                <a:solidFill>
                  <a:schemeClr val="bg1"/>
                </a:solidFill>
              </a:rPr>
              <a:t>自社配送サービス</a:t>
            </a:r>
            <a:r>
              <a:rPr lang="en-US" altLang="ja-JP" sz="3600" dirty="0">
                <a:solidFill>
                  <a:schemeClr val="bg1"/>
                </a:solidFill>
              </a:rPr>
              <a:t>『</a:t>
            </a:r>
            <a:r>
              <a:rPr lang="ja-JP" altLang="en-US" sz="3600" dirty="0">
                <a:solidFill>
                  <a:schemeClr val="bg1"/>
                </a:solidFill>
              </a:rPr>
              <a:t>シティー</a:t>
            </a:r>
            <a:r>
              <a:rPr lang="en-US" altLang="ja-JP" sz="3600" dirty="0">
                <a:solidFill>
                  <a:schemeClr val="bg1"/>
                </a:solidFill>
              </a:rPr>
              <a:t/>
            </a:r>
            <a:br>
              <a:rPr lang="en-US" altLang="ja-JP" sz="3600" dirty="0">
                <a:solidFill>
                  <a:schemeClr val="bg1"/>
                </a:solidFill>
              </a:rPr>
            </a:br>
            <a:r>
              <a:rPr lang="ja-JP" altLang="en-US" sz="3600" dirty="0">
                <a:solidFill>
                  <a:schemeClr val="bg1"/>
                </a:solidFill>
              </a:rPr>
              <a:t>デリバリーサービス</a:t>
            </a:r>
            <a:r>
              <a:rPr lang="en-US" altLang="ja-JP" sz="3600" dirty="0">
                <a:solidFill>
                  <a:schemeClr val="bg1"/>
                </a:solidFill>
              </a:rPr>
              <a:t>』</a:t>
            </a:r>
            <a:r>
              <a:rPr lang="ja-JP" altLang="en-US" sz="3600" dirty="0">
                <a:solidFill>
                  <a:schemeClr val="bg1"/>
                </a:solidFill>
              </a:rPr>
              <a:t>を確立し、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marL="354013" marR="0" indent="-354013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ja-JP" sz="3600" dirty="0">
              <a:solidFill>
                <a:schemeClr val="bg1"/>
              </a:solidFill>
            </a:endParaRPr>
          </a:p>
          <a:p>
            <a:pPr marL="354013" marR="0" indent="-354013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ja-JP" altLang="en-US" sz="3600" dirty="0">
                <a:solidFill>
                  <a:schemeClr val="bg1"/>
                </a:solidFill>
              </a:rPr>
              <a:t>内陸国までサービスを届ける</a:t>
            </a:r>
            <a:r>
              <a:rPr lang="en-US" altLang="ja-JP" sz="3600" dirty="0">
                <a:solidFill>
                  <a:schemeClr val="bg1"/>
                </a:solidFill>
              </a:rPr>
              <a:t/>
            </a:r>
            <a:br>
              <a:rPr lang="en-US" altLang="ja-JP" sz="3600" dirty="0">
                <a:solidFill>
                  <a:schemeClr val="bg1"/>
                </a:solidFill>
              </a:rPr>
            </a:br>
            <a:r>
              <a:rPr lang="ja-JP" altLang="en-US" sz="3600" dirty="0">
                <a:solidFill>
                  <a:schemeClr val="bg1"/>
                </a:solidFill>
              </a:rPr>
              <a:t>ことが可能に</a:t>
            </a:r>
            <a:endParaRPr kumimoji="0" lang="ja-JP" alt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ヒラギノ角ゴ ProN W3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2682458" y="2778158"/>
            <a:ext cx="1659702" cy="643827"/>
          </a:xfrm>
          <a:prstGeom prst="ellipse">
            <a:avLst/>
          </a:prstGeom>
          <a:noFill/>
          <a:ln w="57150" cap="flat">
            <a:solidFill>
              <a:srgbClr val="FFC000"/>
            </a:solidFill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3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63712" y="1169895"/>
            <a:ext cx="452367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7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110 Routes</a:t>
            </a:r>
            <a:endParaRPr kumimoji="0" lang="ja-JP" alt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449329006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 advAuto="0"/>
      <p:bldP spid="223" grpId="0" animBg="1" advAuto="0"/>
      <p:bldP spid="224" grpId="0" animBg="1" advAuto="0"/>
      <p:bldP spid="225" grpId="0" animBg="1" advAuto="0"/>
      <p:bldP spid="226" grpId="0" animBg="1" advAuto="0"/>
      <p:bldP spid="227" grpId="0" animBg="1" advAuto="0"/>
      <p:bldP spid="228" grpId="0" animBg="1" advAuto="0"/>
      <p:bldP spid="229" grpId="0" animBg="1" advAuto="0"/>
      <p:bldP spid="230" grpId="0" animBg="1" advAuto="0"/>
      <p:bldP spid="231" grpId="0" animBg="1" advAuto="0"/>
      <p:bldP spid="232" grpId="0" animBg="1" advAuto="0"/>
      <p:bldP spid="233" grpId="0" animBg="1" advAuto="0"/>
      <p:bldP spid="234" grpId="0" animBg="1" advAuto="0"/>
      <p:bldP spid="235" grpId="0" animBg="1" advAuto="0"/>
      <p:bldP spid="236" grpId="0" animBg="1" advAuto="0"/>
      <p:bldP spid="237" grpId="0" animBg="1" advAuto="0"/>
      <p:bldP spid="238" grpId="0" animBg="1" advAuto="0"/>
      <p:bldP spid="239" grpId="0" animBg="1" advAuto="0"/>
      <p:bldP spid="240" grpId="0" animBg="1" advAuto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2500" y="-307776"/>
            <a:ext cx="11099800" cy="2844476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国境地帯にある</a:t>
            </a:r>
            <a:r>
              <a:rPr kumimoji="1" lang="en-US" altLang="ja-JP" sz="4800" dirty="0" err="1"/>
              <a:t>Tunduma</a:t>
            </a:r>
            <a:r>
              <a:rPr kumimoji="1" lang="ja-JP" altLang="en-US" sz="4800" dirty="0"/>
              <a:t>の拠点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" b="46063"/>
          <a:stretch/>
        </p:blipFill>
        <p:spPr>
          <a:xfrm>
            <a:off x="0" y="2140496"/>
            <a:ext cx="13004800" cy="381642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0" b="33758"/>
          <a:stretch/>
        </p:blipFill>
        <p:spPr>
          <a:xfrm>
            <a:off x="0" y="6059860"/>
            <a:ext cx="130048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3732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>
            <a:lvl1pPr defTabSz="457200">
              <a:defRPr sz="5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5000" dirty="0">
                <a:solidFill>
                  <a:srgbClr val="FFFFFF"/>
                </a:solidFill>
              </a:rPr>
              <a:t>物流拠点も設置</a:t>
            </a:r>
            <a:endParaRPr sz="5000" dirty="0">
              <a:solidFill>
                <a:srgbClr val="FFFFFF"/>
              </a:solidFill>
            </a:endParaRPr>
          </a:p>
        </p:txBody>
      </p:sp>
      <p:pic>
        <p:nvPicPr>
          <p:cNvPr id="219" name="pasted-im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69" y="2188962"/>
            <a:ext cx="4056609" cy="304245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正方形/長方形 1"/>
          <p:cNvSpPr/>
          <p:nvPr/>
        </p:nvSpPr>
        <p:spPr>
          <a:xfrm>
            <a:off x="3334048" y="8272242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タンザニアのビィ・フォアードモール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92" y="2189869"/>
            <a:ext cx="4054191" cy="304064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56" y="5230691"/>
            <a:ext cx="4054190" cy="304064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47" y="5230691"/>
            <a:ext cx="4054191" cy="30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 sz="5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4800" dirty="0">
                <a:solidFill>
                  <a:srgbClr val="FFFFFF"/>
                </a:solidFill>
              </a:rPr>
              <a:t>現地に購買窓口となるオフィスも設置</a:t>
            </a:r>
            <a:endParaRPr sz="2800" dirty="0">
              <a:solidFill>
                <a:srgbClr val="FFFFFF"/>
              </a:solidFill>
            </a:endParaRPr>
          </a:p>
        </p:txBody>
      </p:sp>
      <p:pic>
        <p:nvPicPr>
          <p:cNvPr id="4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2" y="2644552"/>
            <a:ext cx="8704698" cy="5805885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" name="正方形/長方形 4"/>
          <p:cNvSpPr/>
          <p:nvPr/>
        </p:nvSpPr>
        <p:spPr>
          <a:xfrm>
            <a:off x="3332817" y="8717409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タンザニアの現地オフィス</a:t>
            </a:r>
          </a:p>
        </p:txBody>
      </p:sp>
    </p:spTree>
    <p:extLst>
      <p:ext uri="{BB962C8B-B14F-4D97-AF65-F5344CB8AC3E}">
        <p14:creationId xmlns:p14="http://schemas.microsoft.com/office/powerpoint/2010/main" val="4772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/>
              <a:t>ネットへのアクセスも提供。</a:t>
            </a:r>
            <a:r>
              <a:rPr lang="en-US" altLang="ja-JP" sz="4800" dirty="0"/>
              <a:t/>
            </a:r>
            <a:br>
              <a:rPr lang="en-US" altLang="ja-JP" sz="4800" dirty="0"/>
            </a:br>
            <a:r>
              <a:rPr lang="ja-JP" altLang="en-US" sz="4800" dirty="0"/>
              <a:t>数多くの人が訪れる</a:t>
            </a:r>
            <a:endParaRPr kumimoji="1" lang="ja-JP" altLang="en-US" sz="4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7943"/>
          <a:stretch/>
        </p:blipFill>
        <p:spPr>
          <a:xfrm>
            <a:off x="2325936" y="2428528"/>
            <a:ext cx="8496944" cy="61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4005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 defTabSz="914400">
              <a:defRPr sz="1800">
                <a:solidFill>
                  <a:srgbClr val="000000"/>
                </a:solidFill>
              </a:defRPr>
            </a:pPr>
            <a:r>
              <a:rPr sz="5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sz="5000" dirty="0">
                <a:solidFill>
                  <a:srgbClr val="FFFFFF"/>
                </a:solidFill>
              </a:rPr>
              <a:t>年間で</a:t>
            </a:r>
            <a:r>
              <a:rPr sz="5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500</a:t>
            </a:r>
            <a:r>
              <a:rPr sz="5000" dirty="0">
                <a:solidFill>
                  <a:srgbClr val="FFFFFF"/>
                </a:solidFill>
              </a:rPr>
              <a:t>億円まで成長</a:t>
            </a:r>
          </a:p>
        </p:txBody>
      </p:sp>
      <p:graphicFrame>
        <p:nvGraphicFramePr>
          <p:cNvPr id="52" name="Chart 52"/>
          <p:cNvGraphicFramePr/>
          <p:nvPr>
            <p:extLst>
              <p:ext uri="{D42A27DB-BD31-4B8C-83A1-F6EECF244321}">
                <p14:modId xmlns:p14="http://schemas.microsoft.com/office/powerpoint/2010/main" val="199838044"/>
              </p:ext>
            </p:extLst>
          </p:nvPr>
        </p:nvGraphicFramePr>
        <p:xfrm>
          <a:off x="2397944" y="2819250"/>
          <a:ext cx="8973928" cy="5068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3728" y="3292624"/>
            <a:ext cx="12097344" cy="2844476"/>
          </a:xfrm>
        </p:spPr>
        <p:txBody>
          <a:bodyPr>
            <a:normAutofit/>
          </a:bodyPr>
          <a:lstStyle/>
          <a:p>
            <a:r>
              <a:rPr kumimoji="1" lang="ja-JP" altLang="en-US" sz="4900" dirty="0"/>
              <a:t>「事業のためのインフラを自ら整備した」</a:t>
            </a:r>
          </a:p>
        </p:txBody>
      </p:sp>
    </p:spTree>
    <p:extLst>
      <p:ext uri="{BB962C8B-B14F-4D97-AF65-F5344CB8AC3E}">
        <p14:creationId xmlns:p14="http://schemas.microsoft.com/office/powerpoint/2010/main" val="146831397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5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" b="4039"/>
          <a:stretch/>
        </p:blipFill>
        <p:spPr>
          <a:xfrm>
            <a:off x="1120242" y="1930175"/>
            <a:ext cx="10764316" cy="646454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3334048" y="8693224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タンザニアオフィスのスタッフと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469797441"/>
      </p:ext>
    </p:extLst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6150" y="1924472"/>
            <a:ext cx="8572500" cy="5715000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2763503" y="7981527"/>
            <a:ext cx="1587041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運転手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798544" y="7981527"/>
            <a:ext cx="2990106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→　マネージャー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350544" y="7981528"/>
            <a:ext cx="3312368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→　セールススタッフ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791070562"/>
      </p:ext>
    </p:extLst>
  </p:cSld>
  <p:clrMapOvr>
    <a:masterClrMapping/>
  </p:clrMapOvr>
  <p:transition spd="slow"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800"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日本の仕組を持ち込み</a:t>
            </a:r>
            <a:endParaRPr sz="4800" dirty="0">
              <a:latin typeface="+mn-lt"/>
              <a:ea typeface="+mn-ea"/>
              <a:cs typeface="+mn-cs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800" dirty="0" err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現地の人材で高サービスを実現</a:t>
            </a:r>
            <a:endParaRPr sz="4800" dirty="0">
              <a:solidFill>
                <a:srgbClr val="FFFFFF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17" name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0400" y="2533650"/>
            <a:ext cx="4800600" cy="2993708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6028752" y="2523221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日本人スタッフによる直接指導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470" y="5533707"/>
            <a:ext cx="4828451" cy="310618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389832" y="8004365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日本式の朝礼も現地に浸透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</p:spTree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872" y="800062"/>
            <a:ext cx="9646161" cy="724509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334048" y="8333184"/>
            <a:ext cx="6336704" cy="964367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ヒラギノ角ゴ ProN W3"/>
              </a:rPr>
              <a:t>現地パートナーが作ってくれた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ヒラギノ角ゴ ProN W3"/>
              </a:rPr>
              <a:t/>
            </a:r>
            <a:b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ヒラギノ角ゴ ProN W3"/>
              </a:rPr>
            </a:b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ヒラギノ角ゴ ProN W3"/>
              </a:rPr>
              <a:t>BE</a:t>
            </a:r>
            <a:r>
              <a:rPr kumimoji="0" lang="en-US" altLang="ja-JP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ヒラギノ角ゴ ProN W3"/>
              </a:rPr>
              <a:t> FORWARD</a:t>
            </a:r>
            <a:r>
              <a:rPr kumimoji="0" lang="ja-JP" altLang="en-US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ヒラギノ角ゴ ProN W3"/>
              </a:rPr>
              <a:t>　カラーのザンビアオフィス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66731740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63240" y="3436640"/>
            <a:ext cx="11099800" cy="2844476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「現地パートナーの力を活かし、</a:t>
            </a:r>
            <a:r>
              <a:rPr kumimoji="1" lang="en-US" altLang="ja-JP" sz="4800" dirty="0"/>
              <a:t/>
            </a:r>
            <a:br>
              <a:rPr kumimoji="1" lang="en-US" altLang="ja-JP" sz="4800" dirty="0"/>
            </a:br>
            <a:r>
              <a:rPr kumimoji="1" lang="ja-JP" altLang="en-US" sz="4800" dirty="0"/>
              <a:t>共に儲かる仕組みを築いた」</a:t>
            </a:r>
          </a:p>
        </p:txBody>
      </p:sp>
    </p:spTree>
    <p:extLst>
      <p:ext uri="{BB962C8B-B14F-4D97-AF65-F5344CB8AC3E}">
        <p14:creationId xmlns:p14="http://schemas.microsoft.com/office/powerpoint/2010/main" val="103949806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様々なニーズに耳を傾けた</a:t>
            </a:r>
          </a:p>
        </p:txBody>
      </p:sp>
      <p:sp>
        <p:nvSpPr>
          <p:cNvPr id="188" name="Shape 188"/>
          <p:cNvSpPr/>
          <p:nvPr/>
        </p:nvSpPr>
        <p:spPr>
          <a:xfrm>
            <a:off x="8966041" y="2419551"/>
            <a:ext cx="2671738" cy="1838545"/>
          </a:xfrm>
          <a:prstGeom prst="wedgeEllipseCallout">
            <a:avLst>
              <a:gd name="adj1" fmla="val 37653"/>
              <a:gd name="adj2" fmla="val -65614"/>
            </a:avLst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もっと早く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効率的に、車を受け取りたい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1842312" y="2574268"/>
            <a:ext cx="2894541" cy="1724276"/>
          </a:xfrm>
          <a:prstGeom prst="wedgeEllipseCallout">
            <a:avLst>
              <a:gd name="adj1" fmla="val 26544"/>
              <a:gd name="adj2" fmla="val 68974"/>
            </a:avLst>
          </a:prstGeom>
          <a:gradFill>
            <a:gsLst>
              <a:gs pos="0">
                <a:srgbClr val="00A6AC"/>
              </a:gs>
              <a:gs pos="100000">
                <a:srgbClr val="005C5F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844082">
              <a:defRPr sz="2000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</a:rPr>
              <a:t>いくらでどんな車が手に入るか知りたい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8633059" y="6456533"/>
            <a:ext cx="3160601" cy="1760206"/>
          </a:xfrm>
          <a:prstGeom prst="wedgeEllipseCallout">
            <a:avLst>
              <a:gd name="adj1" fmla="val -53797"/>
              <a:gd name="adj2" fmla="val 47441"/>
            </a:avLst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地元の経済を発展させてほしい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支援してほしい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2029575" y="6886788"/>
            <a:ext cx="2603978" cy="1909441"/>
          </a:xfrm>
          <a:prstGeom prst="wedgeEllipseCallout">
            <a:avLst>
              <a:gd name="adj1" fmla="val 68486"/>
              <a:gd name="adj2" fmla="val 36344"/>
            </a:avLst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defTabSz="844082">
              <a:defRPr sz="2000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</a:rPr>
              <a:t>最後の値段交渉は直接人としたい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4928946" y="6082749"/>
            <a:ext cx="2671885" cy="1734119"/>
          </a:xfrm>
          <a:prstGeom prst="wedgeEllipseCallout">
            <a:avLst>
              <a:gd name="adj1" fmla="val 40457"/>
              <a:gd name="adj2" fmla="val -60125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お金が届いたか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知りたい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973887" y="4917322"/>
            <a:ext cx="2591141" cy="1616200"/>
          </a:xfrm>
          <a:prstGeom prst="wedgeEllipseCallout">
            <a:avLst>
              <a:gd name="adj1" fmla="val -61342"/>
              <a:gd name="adj2" fmla="val 59111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雇用を生み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出してほしい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8157390" y="4550144"/>
            <a:ext cx="2303150" cy="1514759"/>
          </a:xfrm>
          <a:prstGeom prst="wedgeEllipseCallout">
            <a:avLst>
              <a:gd name="adj1" fmla="val 65578"/>
              <a:gd name="adj2" fmla="val 29199"/>
            </a:avLst>
          </a:prstGeom>
          <a:gradFill>
            <a:gsLst>
              <a:gs pos="0">
                <a:srgbClr val="00A6AC"/>
              </a:gs>
              <a:gs pos="100000">
                <a:srgbClr val="005C5F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車がどこに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あるか知りたい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5289351" y="3340701"/>
            <a:ext cx="2426248" cy="1913272"/>
          </a:xfrm>
          <a:prstGeom prst="wedgeEllipseCallout">
            <a:avLst>
              <a:gd name="adj1" fmla="val -29686"/>
              <a:gd name="adj2" fmla="val -61907"/>
            </a:avLst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写真をもっと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  <a:p>
            <a:pPr lvl="0" defTabSz="844082"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rPr>
              <a:t>たくさん見たい</a:t>
            </a:r>
            <a:endParaRPr sz="2000" dirty="0">
              <a:solidFill>
                <a:srgbClr val="FFFFFF"/>
              </a:solidFill>
              <a:latin typeface="ヒラギノ丸ゴ Pro"/>
              <a:ea typeface="ヒラギノ丸ゴ Pro"/>
              <a:cs typeface="ヒラギノ丸ゴ Pro"/>
              <a:sym typeface="ヒラギノ丸ゴ Pro"/>
            </a:endParaRPr>
          </a:p>
        </p:txBody>
      </p:sp>
    </p:spTree>
    <p:extLst>
      <p:ext uri="{BB962C8B-B14F-4D97-AF65-F5344CB8AC3E}">
        <p14:creationId xmlns:p14="http://schemas.microsoft.com/office/powerpoint/2010/main" val="3396918543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13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2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3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 advAuto="0"/>
      <p:bldP spid="189" grpId="0" animBg="1" advAuto="0"/>
      <p:bldP spid="190" grpId="0" animBg="1" advAuto="0"/>
      <p:bldP spid="191" grpId="0" animBg="1" advAuto="0"/>
      <p:bldP spid="192" grpId="0" animBg="1" advAuto="0"/>
      <p:bldP spid="193" grpId="0" animBg="1" advAuto="0"/>
      <p:bldP spid="194" grpId="0" animBg="1" advAuto="0"/>
      <p:bldP spid="195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0108" y="1967672"/>
            <a:ext cx="8804584" cy="6285529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 defTabSz="91440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rPr>
              <a:t>❶BtoC</a:t>
            </a:r>
            <a:r>
              <a:rPr sz="5000">
                <a:solidFill>
                  <a:srgbClr val="FFFFFF"/>
                </a:solidFill>
              </a:rPr>
              <a:t>に向けた商品の見える化</a:t>
            </a:r>
          </a:p>
        </p:txBody>
      </p:sp>
      <p:sp>
        <p:nvSpPr>
          <p:cNvPr id="201" name="Shape 201"/>
          <p:cNvSpPr/>
          <p:nvPr/>
        </p:nvSpPr>
        <p:spPr>
          <a:xfrm>
            <a:off x="6567320" y="2564602"/>
            <a:ext cx="2058689" cy="310174"/>
          </a:xfrm>
          <a:prstGeom prst="roundRect">
            <a:avLst>
              <a:gd name="adj" fmla="val 13543"/>
            </a:avLst>
          </a:prstGeom>
          <a:ln w="76200">
            <a:solidFill>
              <a:srgbClr val="FF7C00"/>
            </a:solidFill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3384821" y="4538560"/>
            <a:ext cx="3109462" cy="2610554"/>
          </a:xfrm>
          <a:prstGeom prst="roundRect">
            <a:avLst>
              <a:gd name="adj" fmla="val 19105"/>
            </a:avLst>
          </a:prstGeom>
          <a:ln w="76200">
            <a:solidFill>
              <a:srgbClr val="FF7C00"/>
            </a:solidFill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6492892" y="5110437"/>
            <a:ext cx="3268080" cy="3334114"/>
          </a:xfrm>
          <a:prstGeom prst="roundRect">
            <a:avLst>
              <a:gd name="adj" fmla="val 15261"/>
            </a:avLst>
          </a:prstGeom>
          <a:ln w="76200">
            <a:solidFill>
              <a:srgbClr val="FF7C00"/>
            </a:solidFill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defTabSz="9144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" name="正方形/長方形 6"/>
          <p:cNvSpPr/>
          <p:nvPr/>
        </p:nvSpPr>
        <p:spPr>
          <a:xfrm>
            <a:off x="2100108" y="8678190"/>
            <a:ext cx="8103616" cy="964367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今ではお馴染みの商品詳細も</a:t>
            </a:r>
            <a:r>
              <a:rPr lang="en-US" altLang="ja-JP" sz="2800" dirty="0">
                <a:solidFill>
                  <a:schemeClr val="bg1"/>
                </a:solidFill>
              </a:rPr>
              <a:t/>
            </a:r>
            <a:br>
              <a:rPr lang="en-US" altLang="ja-JP" sz="2800" dirty="0">
                <a:solidFill>
                  <a:schemeClr val="bg1"/>
                </a:solidFill>
              </a:rPr>
            </a:br>
            <a:r>
              <a:rPr lang="en-US" altLang="ja-JP" sz="2800" dirty="0">
                <a:solidFill>
                  <a:schemeClr val="bg1"/>
                </a:solidFill>
              </a:rPr>
              <a:t>2006</a:t>
            </a:r>
            <a:r>
              <a:rPr lang="ja-JP" altLang="en-US" sz="2800" dirty="0">
                <a:solidFill>
                  <a:schemeClr val="bg1"/>
                </a:solidFill>
              </a:rPr>
              <a:t>年当時は有名サイトにもほとんどなかった。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529098480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 advAuto="0"/>
      <p:bldP spid="202" grpId="0" animBg="1" advAuto="0"/>
      <p:bldP spid="203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>
            <a:lvl1pPr defTabSz="914400"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 dirty="0">
                <a:solidFill>
                  <a:srgbClr val="FFFFFF"/>
                </a:solidFill>
              </a:rPr>
              <a:t>❷</a:t>
            </a:r>
            <a:r>
              <a:rPr sz="5000" dirty="0" err="1">
                <a:solidFill>
                  <a:srgbClr val="FFFFFF"/>
                </a:solidFill>
              </a:rPr>
              <a:t>見て楽しい豊富な品揃え</a:t>
            </a:r>
            <a:endParaRPr sz="5000" dirty="0">
              <a:solidFill>
                <a:srgbClr val="FFFFFF"/>
              </a:solidFill>
            </a:endParaRPr>
          </a:p>
        </p:txBody>
      </p:sp>
      <p:pic>
        <p:nvPicPr>
          <p:cNvPr id="206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1127" y="2687355"/>
            <a:ext cx="9222547" cy="537381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07" name="Shape 207"/>
          <p:cNvSpPr/>
          <p:nvPr/>
        </p:nvSpPr>
        <p:spPr>
          <a:xfrm>
            <a:off x="3850231" y="5194013"/>
            <a:ext cx="5304337" cy="584775"/>
          </a:xfrm>
          <a:prstGeom prst="rect">
            <a:avLst/>
          </a:prstGeom>
          <a:gradFill>
            <a:gsLst>
              <a:gs pos="0">
                <a:srgbClr val="5747C1"/>
              </a:gs>
              <a:gs pos="100000">
                <a:srgbClr val="302B71"/>
              </a:gs>
            </a:gsLst>
            <a:lin ang="5400000"/>
          </a:gra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</a:rPr>
              <a:t>Total Cars In Stock: </a:t>
            </a:r>
            <a:r>
              <a:rPr lang="en-US" altLang="ja-JP" sz="38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</a:rPr>
              <a:t>8</a:t>
            </a:r>
            <a:r>
              <a:rPr sz="38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</a:rPr>
              <a:t>,</a:t>
            </a:r>
            <a:r>
              <a:rPr lang="en-US" altLang="ja-JP" sz="38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</a:rPr>
              <a:t>00</a:t>
            </a:r>
            <a:r>
              <a:rPr sz="38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95530867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 advAuto="0"/>
      <p:bldP spid="207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❸IT</a:t>
            </a:r>
            <a:r>
              <a: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を活用した</a:t>
            </a:r>
            <a:r>
              <a:rPr sz="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CRM</a:t>
            </a:r>
            <a:r>
              <a: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の実施</a:t>
            </a:r>
          </a:p>
        </p:txBody>
      </p:sp>
      <p:sp>
        <p:nvSpPr>
          <p:cNvPr id="210" name="Shape 210"/>
          <p:cNvSpPr/>
          <p:nvPr/>
        </p:nvSpPr>
        <p:spPr>
          <a:xfrm>
            <a:off x="4552491" y="1917700"/>
            <a:ext cx="389981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Car at Progress</a:t>
            </a:r>
          </a:p>
        </p:txBody>
      </p:sp>
      <p:pic>
        <p:nvPicPr>
          <p:cNvPr id="211" name="pasted-image.pd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8808" y="2767359"/>
            <a:ext cx="7787184" cy="5916961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204581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1734096"/>
          </a:xfrm>
          <a:prstGeom prst="rect">
            <a:avLst/>
          </a:prstGeom>
        </p:spPr>
        <p:txBody>
          <a:bodyPr/>
          <a:lstStyle>
            <a:lvl1pPr defTabSz="914400"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 dirty="0" err="1">
                <a:solidFill>
                  <a:srgbClr val="FFFFFF"/>
                </a:solidFill>
              </a:rPr>
              <a:t>ネット通販</a:t>
            </a:r>
            <a:r>
              <a:rPr sz="5000" dirty="0">
                <a:solidFill>
                  <a:srgbClr val="FFFFFF"/>
                </a:solidFill>
              </a:rPr>
              <a:t> </a:t>
            </a:r>
            <a:r>
              <a:rPr sz="5000" dirty="0" err="1">
                <a:solidFill>
                  <a:srgbClr val="FFFFFF"/>
                </a:solidFill>
              </a:rPr>
              <a:t>売上高ランキング</a:t>
            </a:r>
            <a:r>
              <a:rPr lang="en-US" sz="5000" dirty="0">
                <a:solidFill>
                  <a:srgbClr val="FFFFFF"/>
                </a:solidFill>
              </a:rPr>
              <a:t/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ja-JP" altLang="en-US" sz="2400" dirty="0">
                <a:solidFill>
                  <a:schemeClr val="bg1"/>
                </a:solidFill>
              </a:rPr>
              <a:t>（</a:t>
            </a:r>
            <a:r>
              <a:rPr lang="en-US" altLang="ja-JP" sz="2400" dirty="0">
                <a:solidFill>
                  <a:schemeClr val="bg1"/>
                </a:solidFill>
              </a:rPr>
              <a:t>2016</a:t>
            </a:r>
            <a:r>
              <a:rPr lang="ja-JP" altLang="en-US" sz="2400" dirty="0">
                <a:solidFill>
                  <a:schemeClr val="bg1"/>
                </a:solidFill>
              </a:rPr>
              <a:t>年</a:t>
            </a:r>
            <a:r>
              <a:rPr lang="en-US" altLang="ja-JP" sz="2400" dirty="0">
                <a:solidFill>
                  <a:schemeClr val="bg1"/>
                </a:solidFill>
              </a:rPr>
              <a:t>6</a:t>
            </a:r>
            <a:r>
              <a:rPr lang="ja-JP" altLang="en-US" sz="2400" dirty="0">
                <a:solidFill>
                  <a:schemeClr val="bg1"/>
                </a:solidFill>
              </a:rPr>
              <a:t>月</a:t>
            </a:r>
            <a:r>
              <a:rPr lang="en-US" altLang="ja-JP" sz="2400" dirty="0">
                <a:solidFill>
                  <a:schemeClr val="bg1"/>
                </a:solidFill>
              </a:rPr>
              <a:t>9</a:t>
            </a:r>
            <a:r>
              <a:rPr lang="ja-JP" altLang="en-US" sz="2400" dirty="0">
                <a:solidFill>
                  <a:schemeClr val="bg1"/>
                </a:solidFill>
              </a:rPr>
              <a:t>日付</a:t>
            </a:r>
            <a:r>
              <a:rPr lang="en-US" altLang="ja-JP" sz="2400" dirty="0">
                <a:solidFill>
                  <a:schemeClr val="bg1"/>
                </a:solidFill>
              </a:rPr>
              <a:t>『</a:t>
            </a:r>
            <a:r>
              <a:rPr lang="ja-JP" altLang="en-US" sz="2400" dirty="0">
                <a:solidFill>
                  <a:schemeClr val="bg1"/>
                </a:solidFill>
              </a:rPr>
              <a:t>日本流通産業新聞</a:t>
            </a:r>
            <a:r>
              <a:rPr lang="en-US" altLang="ja-JP" sz="2400" dirty="0">
                <a:solidFill>
                  <a:schemeClr val="bg1"/>
                </a:solidFill>
              </a:rPr>
              <a:t>』1</a:t>
            </a:r>
            <a:r>
              <a:rPr lang="ja-JP" altLang="en-US" sz="2400" dirty="0">
                <a:solidFill>
                  <a:schemeClr val="bg1"/>
                </a:solidFill>
              </a:rPr>
              <a:t>面より）</a:t>
            </a:r>
            <a:endParaRPr sz="2400" dirty="0">
              <a:solidFill>
                <a:schemeClr val="bg1"/>
              </a:solidFill>
            </a:endParaRPr>
          </a:p>
        </p:txBody>
      </p:sp>
      <p:graphicFrame>
        <p:nvGraphicFramePr>
          <p:cNvPr id="48" name="Table 48"/>
          <p:cNvGraphicFramePr/>
          <p:nvPr>
            <p:extLst/>
          </p:nvPr>
        </p:nvGraphicFramePr>
        <p:xfrm>
          <a:off x="6862440" y="2142459"/>
          <a:ext cx="4320480" cy="6056031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5317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06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4081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会社名</a:t>
                      </a:r>
                      <a:endParaRPr dirty="0">
                        <a:solidFill>
                          <a:srgbClr val="FFFFFF"/>
                        </a:solidFill>
                        <a:latin typeface="ヒラギノ角ゴ ProN W6"/>
                        <a:ea typeface="ヒラギノ角ゴ ProN W6"/>
                        <a:cs typeface="ヒラギノ角ゴ ProN W6"/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売上高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百万円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b="0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ジャパネットたかた</a:t>
                      </a:r>
                      <a:endParaRPr b="0" i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47,000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イトーヨーカ堂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46,890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キタムラ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41,900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ヤマダ電機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35,</a:t>
                      </a: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ビッグカメラ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33,000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sz="1800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ユニクロ</a:t>
                      </a:r>
                      <a:endParaRPr sz="1800"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32,299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ディーエイチシー（</a:t>
                      </a:r>
                      <a:r>
                        <a:rPr lang="en-US" altLang="ja-JP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DHC</a:t>
                      </a: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）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31,918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b="0" i="0" dirty="0">
                          <a:solidFill>
                            <a:srgbClr val="FFFFFF"/>
                          </a:solidFill>
                          <a:latin typeface="Calibri"/>
                          <a:sym typeface="Calibri"/>
                        </a:rPr>
                        <a:t>爽快ドラッグ</a:t>
                      </a:r>
                      <a:endParaRPr b="0" i="0"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31,100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QVC</a:t>
                      </a: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ジャパン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30,000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28195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ソニーマーケティング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30,000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49" name="Table 49"/>
          <p:cNvGraphicFramePr/>
          <p:nvPr>
            <p:extLst/>
          </p:nvPr>
        </p:nvGraphicFramePr>
        <p:xfrm>
          <a:off x="1893888" y="2140496"/>
          <a:ext cx="4320480" cy="6059958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5317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06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9478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会社名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売上高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百万円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dirty="0" err="1">
                          <a:solidFill>
                            <a:srgbClr val="FFFFFF"/>
                          </a:solidFill>
                          <a:sym typeface="ヒラギノ角ゴ ProN W6"/>
                        </a:rPr>
                        <a:t>アマゾン</a:t>
                      </a:r>
                      <a:r>
                        <a:rPr b="0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dirty="0" err="1">
                          <a:solidFill>
                            <a:srgbClr val="FFFFFF"/>
                          </a:solidFill>
                          <a:sym typeface="ヒラギノ角ゴ ProN W6"/>
                        </a:rPr>
                        <a:t>日本事業</a:t>
                      </a:r>
                      <a:r>
                        <a:rPr b="0" i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0,000</a:t>
                      </a:r>
                    </a:p>
                  </a:txBody>
                  <a:tcPr marL="50800" marR="50800" marT="50800" marB="50800" anchor="ctr" horzOverflow="overflow"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sym typeface="ヒラギノ角ゴ ProN W6"/>
                        </a:rPr>
                        <a:t>アスクル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</a:t>
                      </a:r>
                      <a:r>
                        <a:rPr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,000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ヨドバシカメラ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  <a:r>
                        <a:rPr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r>
                        <a:rPr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千趣会（ベルメゾン）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77,479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ディノス・セシール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59,715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dirty="0" err="1">
                          <a:solidFill>
                            <a:srgbClr val="FFFFFF"/>
                          </a:solidFill>
                          <a:sym typeface="ヒラギノ角ゴ ProN W6"/>
                        </a:rPr>
                        <a:t>MonotaRO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55,607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上新電機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55,000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ニッセン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51,682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dirty="0">
                          <a:solidFill>
                            <a:srgbClr val="FFFFFF"/>
                          </a:solidFill>
                          <a:sym typeface="ヒラギノ角ゴ ProN W6"/>
                        </a:rPr>
                        <a:t>デル</a:t>
                      </a:r>
                      <a:endParaRPr dirty="0">
                        <a:solidFill>
                          <a:srgbClr val="FFFFFF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50,000</a:t>
                      </a:r>
                      <a:endParaRPr b="1" i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29048"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b="1" i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ja-JP" altLang="en-US" b="1" dirty="0">
                          <a:solidFill>
                            <a:schemeClr val="bg1"/>
                          </a:solidFill>
                          <a:sym typeface="ヒラギノ角ゴ ProN W6"/>
                        </a:rPr>
                        <a:t>ビィ・フォアード</a:t>
                      </a:r>
                      <a:endParaRPr b="1" dirty="0">
                        <a:solidFill>
                          <a:schemeClr val="bg1"/>
                        </a:solidFill>
                        <a:sym typeface="ヒラギノ角ゴ ProN W6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b="1" i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49,250</a:t>
                      </a:r>
                      <a:endParaRPr b="1" i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3334048" y="8333184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※</a:t>
            </a:r>
            <a:r>
              <a:rPr kumimoji="0" lang="ja-JP" alt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越境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EC</a:t>
            </a:r>
            <a:r>
              <a:rPr kumimoji="0" lang="ja-JP" alt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サイトでは</a:t>
            </a:r>
            <a:r>
              <a:rPr kumimoji="0" lang="en-US" altLang="ja-JP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1</a:t>
            </a:r>
            <a:r>
              <a:rPr kumimoji="0" lang="ja-JP" alt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位</a:t>
            </a:r>
          </a:p>
        </p:txBody>
      </p:sp>
    </p:spTree>
    <p:extLst>
      <p:ext uri="{BB962C8B-B14F-4D97-AF65-F5344CB8AC3E}">
        <p14:creationId xmlns:p14="http://schemas.microsoft.com/office/powerpoint/2010/main" val="1999727492"/>
      </p:ext>
    </p:extLst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dvAuto="0"/>
      <p:bldP spid="49" grpId="0" advAuto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696" y="3004592"/>
            <a:ext cx="12673408" cy="2844476"/>
          </a:xfrm>
        </p:spPr>
        <p:txBody>
          <a:bodyPr>
            <a:normAutofit fontScale="90000"/>
          </a:bodyPr>
          <a:lstStyle/>
          <a:p>
            <a:pPr>
              <a:spcBef>
                <a:spcPts val="1800"/>
              </a:spcBef>
            </a:pP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ja-JP" altLang="en-US" sz="5400" dirty="0"/>
              <a:t>「お客様の声に応えた。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ja-JP" altLang="en-US" sz="5400" dirty="0"/>
              <a:t>そしてシステムを磨いた。」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ja-JP" altLang="en-US" sz="5400" dirty="0"/>
              <a:t>「</a:t>
            </a:r>
            <a:r>
              <a:rPr kumimoji="1" lang="en-US" altLang="ja-JP" sz="5400" dirty="0"/>
              <a:t>『</a:t>
            </a:r>
            <a:r>
              <a:rPr kumimoji="1" lang="ja-JP" altLang="en-US" sz="5400" dirty="0"/>
              <a:t>このくらいのサービスでいい</a:t>
            </a:r>
            <a:r>
              <a:rPr kumimoji="1" lang="en-US" altLang="ja-JP" sz="5400" dirty="0"/>
              <a:t>』</a:t>
            </a:r>
            <a:r>
              <a:rPr kumimoji="1" lang="ja-JP" altLang="en-US" sz="5400" dirty="0"/>
              <a:t>はない」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0157390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>
            <a:lvl1pPr defTabSz="457200">
              <a:defRPr sz="5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 dirty="0" err="1">
                <a:solidFill>
                  <a:srgbClr val="FFFFFF"/>
                </a:solidFill>
              </a:rPr>
              <a:t>国境を越えた平等な採用</a:t>
            </a:r>
            <a:endParaRPr sz="5000" dirty="0">
              <a:solidFill>
                <a:srgbClr val="FFFFFF"/>
              </a:solidFill>
            </a:endParaRPr>
          </a:p>
        </p:txBody>
      </p:sp>
      <p:grpSp>
        <p:nvGrpSpPr>
          <p:cNvPr id="306" name="Group 306"/>
          <p:cNvGrpSpPr/>
          <p:nvPr/>
        </p:nvGrpSpPr>
        <p:grpSpPr>
          <a:xfrm>
            <a:off x="1743313" y="2076825"/>
            <a:ext cx="9507326" cy="5809761"/>
            <a:chOff x="-516" y="15556"/>
            <a:chExt cx="9507324" cy="5809760"/>
          </a:xfrm>
        </p:grpSpPr>
        <p:pic>
          <p:nvPicPr>
            <p:cNvPr id="279" name="image26.png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8349" y="846827"/>
              <a:ext cx="6785225" cy="4143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image27.jpg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0" y="1691837"/>
              <a:ext cx="1335243" cy="798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image29.jpg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90386"/>
              <a:ext cx="1335243" cy="79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image30.jpg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021664"/>
              <a:ext cx="1335243" cy="79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image31.jpg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197" y="2520210"/>
              <a:ext cx="1335243" cy="79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32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494" y="20475"/>
              <a:ext cx="1323972" cy="79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image34.jpg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1039" y="5023695"/>
              <a:ext cx="1335600" cy="79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image35.jpg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068" y="27567"/>
              <a:ext cx="1335243" cy="79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image36.jpg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8920" y="5026402"/>
              <a:ext cx="1335243" cy="798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age37.jpg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9029" y="1683462"/>
              <a:ext cx="1335243" cy="798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image38.jpg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713" y="15556"/>
              <a:ext cx="1335243" cy="798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image39.jpg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7840" y="28997"/>
              <a:ext cx="1335243" cy="79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image40.jpg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16" y="3359948"/>
              <a:ext cx="1335243" cy="799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image41.jpg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3580" y="5024435"/>
              <a:ext cx="1335243" cy="799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image42.jpg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6680" y="3348135"/>
              <a:ext cx="1335243" cy="798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image43.jpg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656" y="5024435"/>
              <a:ext cx="1335243" cy="798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image44.jpg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1708" y="5026402"/>
              <a:ext cx="1335243" cy="798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image45.jpg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4940" y="20475"/>
              <a:ext cx="1335243" cy="798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image46.jpg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9029" y="851126"/>
              <a:ext cx="1335243" cy="79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image47.jpg"/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840" y="5021664"/>
              <a:ext cx="1335600" cy="799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image48.jpg"/>
            <p:cNvPicPr/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456" y="27280"/>
              <a:ext cx="1335600" cy="799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image49.jpg"/>
            <p:cNvPicPr/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5" y="2527855"/>
              <a:ext cx="1333518" cy="79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image50.jpg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1565" y="4189310"/>
              <a:ext cx="1335243" cy="799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image51.jpg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54104"/>
              <a:ext cx="1335243" cy="798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image52.jpg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35495"/>
              <a:ext cx="1334212" cy="799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" name="正方形/長方形 31"/>
          <p:cNvSpPr/>
          <p:nvPr/>
        </p:nvSpPr>
        <p:spPr>
          <a:xfrm>
            <a:off x="3328624" y="8045152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２８ヵ国　３５言語のグローバル採用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64740939"/>
      </p:ext>
    </p:extLst>
  </p:cSld>
  <p:clrMapOvr>
    <a:masterClrMapping/>
  </p:clrMapOvr>
  <p:transition spd="med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グラフ 6"/>
          <p:cNvGraphicFramePr/>
          <p:nvPr>
            <p:extLst>
              <p:ext uri="{D42A27DB-BD31-4B8C-83A1-F6EECF244321}">
                <p14:modId xmlns:p14="http://schemas.microsoft.com/office/powerpoint/2010/main" val="1901665576"/>
              </p:ext>
            </p:extLst>
          </p:nvPr>
        </p:nvGraphicFramePr>
        <p:xfrm>
          <a:off x="1893888" y="2527300"/>
          <a:ext cx="10441160" cy="5779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hape 2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5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5000" dirty="0">
                <a:solidFill>
                  <a:srgbClr val="FFFFFF"/>
                </a:solidFill>
              </a:rPr>
              <a:t>現在は</a:t>
            </a:r>
            <a:r>
              <a:rPr lang="en-US" altLang="ja-JP" sz="5000" dirty="0">
                <a:solidFill>
                  <a:srgbClr val="FFFFFF"/>
                </a:solidFill>
              </a:rPr>
              <a:t>3</a:t>
            </a:r>
            <a:r>
              <a:rPr lang="ja-JP" altLang="en-US" sz="5000" dirty="0">
                <a:solidFill>
                  <a:srgbClr val="FFFFFF"/>
                </a:solidFill>
              </a:rPr>
              <a:t>割の社員が外国人</a:t>
            </a:r>
            <a:endParaRPr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78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000" dirty="0"/>
              <a:t>2009</a:t>
            </a:r>
            <a:r>
              <a:rPr kumimoji="1" lang="ja-JP" altLang="en-US" sz="5000" dirty="0"/>
              <a:t>年、初めて入社した外国籍の社員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b="13824"/>
          <a:stretch/>
        </p:blipFill>
        <p:spPr>
          <a:xfrm>
            <a:off x="3838104" y="2284512"/>
            <a:ext cx="5544662" cy="65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2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696" y="3292624"/>
            <a:ext cx="12673408" cy="2844476"/>
          </a:xfrm>
        </p:spPr>
        <p:txBody>
          <a:bodyPr>
            <a:normAutofit fontScale="90000"/>
          </a:bodyPr>
          <a:lstStyle/>
          <a:p>
            <a:pPr>
              <a:spcBef>
                <a:spcPts val="1800"/>
              </a:spcBef>
            </a:pPr>
            <a:r>
              <a:rPr kumimoji="1" lang="ja-JP" altLang="en-US" sz="5400" dirty="0"/>
              <a:t>外国人社員の力を活用。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ja-JP" altLang="en-US" sz="5400" dirty="0"/>
              <a:t>その際のポイントは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ja-JP" altLang="en-US" sz="5400" dirty="0"/>
              <a:t>特別扱いするのではなく、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ja-JP" altLang="en-US" sz="5400" dirty="0"/>
              <a:t>日本人と平等に接する</a:t>
            </a:r>
          </a:p>
        </p:txBody>
      </p:sp>
    </p:spTree>
    <p:extLst>
      <p:ext uri="{BB962C8B-B14F-4D97-AF65-F5344CB8AC3E}">
        <p14:creationId xmlns:p14="http://schemas.microsoft.com/office/powerpoint/2010/main" val="238363750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5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CSR</a:t>
            </a:r>
            <a:r>
              <a:rPr sz="5000" dirty="0" err="1">
                <a:solidFill>
                  <a:srgbClr val="FFFFFF"/>
                </a:solidFill>
              </a:rPr>
              <a:t>を通じ、地元の発展にも</a:t>
            </a:r>
            <a:r>
              <a:rPr lang="ja-JP" altLang="en-US" sz="5000" dirty="0">
                <a:solidFill>
                  <a:srgbClr val="FFFFFF"/>
                </a:solidFill>
              </a:rPr>
              <a:t>関わる</a:t>
            </a:r>
            <a:endParaRPr sz="5000" dirty="0">
              <a:solidFill>
                <a:srgbClr val="FFFFFF"/>
              </a:solidFill>
            </a:endParaRPr>
          </a:p>
        </p:txBody>
      </p:sp>
      <p:pic>
        <p:nvPicPr>
          <p:cNvPr id="256" name="pasted-image.pdf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96" y="6854700"/>
            <a:ext cx="2367163" cy="157741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正方形/長方形 3"/>
          <p:cNvSpPr/>
          <p:nvPr/>
        </p:nvSpPr>
        <p:spPr>
          <a:xfrm>
            <a:off x="3334048" y="8447875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レソト王国に障害者用バスを寄贈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80" y="6854700"/>
            <a:ext cx="2367163" cy="15774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56" y="6862656"/>
            <a:ext cx="2367049" cy="15773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20" y="6840222"/>
            <a:ext cx="2367049" cy="157734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" b="19347"/>
          <a:stretch/>
        </p:blipFill>
        <p:spPr>
          <a:xfrm>
            <a:off x="1807139" y="1960698"/>
            <a:ext cx="9387840" cy="493232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lang="ja-JP" altLang="en-US" sz="5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現地イベント</a:t>
            </a:r>
            <a:r>
              <a:rPr sz="5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の開催を支援</a:t>
            </a:r>
            <a:endParaRPr sz="5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E:\モザンビーク\20140302_1703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822" y="2140496"/>
            <a:ext cx="10405156" cy="58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2865996" y="8041397"/>
            <a:ext cx="7272808" cy="964367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モザンビークのカーニバルでは地元の高校生が</a:t>
            </a:r>
            <a:endParaRPr lang="en-US" altLang="ja-JP" sz="2800" dirty="0">
              <a:solidFill>
                <a:schemeClr val="bg1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ヒラギノ角ゴ ProN W3"/>
                <a:ea typeface="ヒラギノ角ゴ ProN W3"/>
                <a:cs typeface="ヒラギノ角ゴ ProN W3"/>
                <a:sym typeface="ヒラギノ角ゴ ProN W3"/>
              </a:rPr>
              <a:t>弊社のシャツを着てパレード</a:t>
            </a:r>
          </a:p>
        </p:txBody>
      </p:sp>
    </p:spTree>
    <p:extLst>
      <p:ext uri="{BB962C8B-B14F-4D97-AF65-F5344CB8AC3E}">
        <p14:creationId xmlns:p14="http://schemas.microsoft.com/office/powerpoint/2010/main" val="2380754741"/>
      </p:ext>
    </p:extLst>
  </p:cSld>
  <p:clrMapOvr>
    <a:masterClrMapping/>
  </p:clrMapOvr>
  <p:transition spd="slow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マラウィのプロサッカーチームと</a:t>
            </a:r>
            <a:br>
              <a: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</a:br>
            <a:r>
              <a: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オフィシャルスポンサー契約を締結</a:t>
            </a:r>
          </a:p>
        </p:txBody>
      </p:sp>
      <p:pic>
        <p:nvPicPr>
          <p:cNvPr id="4" name="pasted-image.pd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6" y="2558495"/>
            <a:ext cx="8060268" cy="50967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正方形/長方形 4"/>
          <p:cNvSpPr/>
          <p:nvPr/>
        </p:nvSpPr>
        <p:spPr>
          <a:xfrm>
            <a:off x="3334048" y="7757120"/>
            <a:ext cx="6336704" cy="533479"/>
          </a:xfrm>
          <a:prstGeom prst="rect">
            <a:avLst/>
          </a:prstGeom>
          <a:noFill/>
          <a:ln w="25400" cap="flat">
            <a:noFill/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2800" dirty="0">
                <a:solidFill>
                  <a:schemeClr val="bg1"/>
                </a:solidFill>
              </a:rPr>
              <a:t>ワンダラーズ　</a:t>
            </a:r>
            <a:r>
              <a:rPr lang="en-US" altLang="ja-JP" sz="2800" dirty="0">
                <a:solidFill>
                  <a:schemeClr val="bg1"/>
                </a:solidFill>
              </a:rPr>
              <a:t>2016</a:t>
            </a:r>
            <a:r>
              <a:rPr lang="ja-JP" altLang="en-US" sz="2800" dirty="0">
                <a:solidFill>
                  <a:schemeClr val="bg1"/>
                </a:solidFill>
              </a:rPr>
              <a:t>年開幕戦の様子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</p:spTree>
  </p:cSld>
  <p:clrMapOvr>
    <a:masterClrMapping/>
  </p:clrMapOvr>
  <p:transition spd="slow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-78517" y="-42599"/>
            <a:ext cx="13161834" cy="98387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33" name="image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3250" y="1485900"/>
            <a:ext cx="9258300" cy="652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779"/>
          <a:stretch/>
        </p:blipFill>
        <p:spPr>
          <a:xfrm>
            <a:off x="453728" y="540099"/>
            <a:ext cx="12097344" cy="867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 defTabSz="914400">
              <a:defRPr sz="1800">
                <a:solidFill>
                  <a:srgbClr val="000000"/>
                </a:solidFill>
              </a:defRPr>
            </a:pPr>
            <a:r>
              <a:rPr lang="ja-JP" altLang="en-US" sz="5000" dirty="0">
                <a:solidFill>
                  <a:srgbClr val="FFFFFF"/>
                </a:solidFill>
              </a:rPr>
              <a:t>世界</a:t>
            </a:r>
            <a:r>
              <a:rPr lang="en-US" altLang="ja-JP" sz="5000" dirty="0">
                <a:solidFill>
                  <a:srgbClr val="FFFFFF"/>
                </a:solidFill>
              </a:rPr>
              <a:t>124</a:t>
            </a:r>
            <a:r>
              <a:rPr sz="5000" dirty="0">
                <a:solidFill>
                  <a:srgbClr val="FFFFFF"/>
                </a:solidFill>
              </a:rPr>
              <a:t>ヶ国と取引実績</a:t>
            </a:r>
          </a:p>
        </p:txBody>
      </p:sp>
      <p:grpSp>
        <p:nvGrpSpPr>
          <p:cNvPr id="175" name="Group 175"/>
          <p:cNvGrpSpPr/>
          <p:nvPr/>
        </p:nvGrpSpPr>
        <p:grpSpPr>
          <a:xfrm>
            <a:off x="369769" y="8157988"/>
            <a:ext cx="1932940" cy="320038"/>
            <a:chOff x="0" y="0"/>
            <a:chExt cx="1932938" cy="320037"/>
          </a:xfrm>
        </p:grpSpPr>
        <p:sp>
          <p:nvSpPr>
            <p:cNvPr id="173" name="Shape 173"/>
            <p:cNvSpPr/>
            <p:nvPr/>
          </p:nvSpPr>
          <p:spPr>
            <a:xfrm>
              <a:off x="0" y="52006"/>
              <a:ext cx="360042" cy="216026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0" y="-1"/>
              <a:ext cx="1932938" cy="320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lvl="0" algn="l" defTabSz="914400">
                <a:defRPr sz="1800">
                  <a:solidFill>
                    <a:srgbClr val="000000"/>
                  </a:solidFill>
                </a:defRPr>
              </a:pPr>
              <a:r>
                <a:rPr dirty="0"/>
                <a:t>　　</a:t>
              </a:r>
              <a:r>
                <a:rPr dirty="0" err="1">
                  <a:solidFill>
                    <a:srgbClr val="FFFFFF"/>
                  </a:solidFill>
                </a:rPr>
                <a:t>取引実績あり</a:t>
              </a:r>
              <a:endParaRPr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369769" y="8840295"/>
            <a:ext cx="3944620" cy="662939"/>
            <a:chOff x="0" y="0"/>
            <a:chExt cx="3944618" cy="662937"/>
          </a:xfrm>
        </p:grpSpPr>
        <p:sp>
          <p:nvSpPr>
            <p:cNvPr id="176" name="Shape 176"/>
            <p:cNvSpPr/>
            <p:nvPr/>
          </p:nvSpPr>
          <p:spPr>
            <a:xfrm>
              <a:off x="0" y="223456"/>
              <a:ext cx="360042" cy="216026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0" y="0"/>
              <a:ext cx="3944618" cy="662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lvl="0" algn="l" defTabSz="914400">
                <a:defRPr sz="1800">
                  <a:solidFill>
                    <a:srgbClr val="000000"/>
                  </a:solidFill>
                </a:defRPr>
              </a:pPr>
              <a:r>
                <a:rPr dirty="0"/>
                <a:t>　　</a:t>
              </a:r>
              <a:r>
                <a:rPr dirty="0" err="1">
                  <a:solidFill>
                    <a:srgbClr val="FFFFFF"/>
                  </a:solidFill>
                </a:rPr>
                <a:t>取引実績あり</a:t>
              </a:r>
              <a:r>
                <a:rPr dirty="0">
                  <a:solidFill>
                    <a:srgbClr val="FFFFFF"/>
                  </a:solidFill>
                </a:rPr>
                <a:t/>
              </a:r>
              <a:br>
                <a:rPr dirty="0">
                  <a:solidFill>
                    <a:srgbClr val="FFFFFF"/>
                  </a:solidFill>
                </a:rPr>
              </a:br>
              <a:r>
                <a:rPr dirty="0">
                  <a:solidFill>
                    <a:srgbClr val="FFFFFF"/>
                  </a:solidFill>
                </a:rPr>
                <a:t>　　</a:t>
              </a:r>
              <a:r>
                <a:rPr dirty="0" err="1">
                  <a:solidFill>
                    <a:srgbClr val="FFFFFF"/>
                  </a:solidFill>
                </a:rPr>
                <a:t>公式エージェントオフィス設置国</a:t>
              </a:r>
              <a:endParaRPr dirty="0">
                <a:solidFill>
                  <a:srgbClr val="FFFFFF"/>
                </a:solidFill>
              </a:endParaRPr>
            </a:p>
          </p:txBody>
        </p:sp>
      </p:grpSp>
      <p:sp>
        <p:nvSpPr>
          <p:cNvPr id="55" name="Shape 55"/>
          <p:cNvSpPr/>
          <p:nvPr/>
        </p:nvSpPr>
        <p:spPr>
          <a:xfrm>
            <a:off x="338539" y="5152225"/>
            <a:ext cx="402159" cy="31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6" y="1440"/>
                </a:moveTo>
                <a:lnTo>
                  <a:pt x="20463" y="1440"/>
                </a:lnTo>
                <a:lnTo>
                  <a:pt x="21600" y="8640"/>
                </a:lnTo>
                <a:lnTo>
                  <a:pt x="17053" y="10080"/>
                </a:lnTo>
                <a:lnTo>
                  <a:pt x="17053" y="11520"/>
                </a:lnTo>
                <a:lnTo>
                  <a:pt x="13642" y="14400"/>
                </a:lnTo>
                <a:lnTo>
                  <a:pt x="9095" y="17280"/>
                </a:lnTo>
                <a:lnTo>
                  <a:pt x="7958" y="18720"/>
                </a:lnTo>
                <a:lnTo>
                  <a:pt x="7958" y="21600"/>
                </a:lnTo>
                <a:lnTo>
                  <a:pt x="0" y="20160"/>
                </a:lnTo>
                <a:lnTo>
                  <a:pt x="2274" y="20160"/>
                </a:lnTo>
                <a:lnTo>
                  <a:pt x="4547" y="17280"/>
                </a:lnTo>
                <a:lnTo>
                  <a:pt x="5684" y="14400"/>
                </a:lnTo>
                <a:lnTo>
                  <a:pt x="5684" y="11520"/>
                </a:lnTo>
                <a:lnTo>
                  <a:pt x="7958" y="5760"/>
                </a:lnTo>
                <a:lnTo>
                  <a:pt x="11368" y="4320"/>
                </a:lnTo>
                <a:lnTo>
                  <a:pt x="12505" y="0"/>
                </a:lnTo>
                <a:lnTo>
                  <a:pt x="13642" y="0"/>
                </a:lnTo>
                <a:lnTo>
                  <a:pt x="14779" y="1440"/>
                </a:lnTo>
                <a:lnTo>
                  <a:pt x="19326" y="144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338539" y="5152225"/>
            <a:ext cx="402159" cy="31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6" y="1440"/>
                </a:moveTo>
                <a:lnTo>
                  <a:pt x="20463" y="1440"/>
                </a:lnTo>
                <a:lnTo>
                  <a:pt x="21600" y="8640"/>
                </a:lnTo>
                <a:lnTo>
                  <a:pt x="17053" y="10080"/>
                </a:lnTo>
                <a:lnTo>
                  <a:pt x="17053" y="11520"/>
                </a:lnTo>
                <a:lnTo>
                  <a:pt x="13642" y="14400"/>
                </a:lnTo>
                <a:lnTo>
                  <a:pt x="9095" y="17280"/>
                </a:lnTo>
                <a:lnTo>
                  <a:pt x="7958" y="18720"/>
                </a:lnTo>
                <a:lnTo>
                  <a:pt x="7958" y="21600"/>
                </a:lnTo>
                <a:lnTo>
                  <a:pt x="0" y="20160"/>
                </a:lnTo>
                <a:lnTo>
                  <a:pt x="2274" y="20160"/>
                </a:lnTo>
                <a:lnTo>
                  <a:pt x="4547" y="17280"/>
                </a:lnTo>
                <a:lnTo>
                  <a:pt x="5684" y="14400"/>
                </a:lnTo>
                <a:lnTo>
                  <a:pt x="5684" y="11520"/>
                </a:lnTo>
                <a:lnTo>
                  <a:pt x="7958" y="5760"/>
                </a:lnTo>
                <a:lnTo>
                  <a:pt x="11368" y="4320"/>
                </a:lnTo>
                <a:lnTo>
                  <a:pt x="12505" y="0"/>
                </a:lnTo>
                <a:lnTo>
                  <a:pt x="13642" y="0"/>
                </a:lnTo>
                <a:lnTo>
                  <a:pt x="14779" y="1440"/>
                </a:lnTo>
                <a:lnTo>
                  <a:pt x="19326" y="144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487292" y="5089824"/>
            <a:ext cx="675287" cy="66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50" y="2700"/>
                </a:moveTo>
                <a:lnTo>
                  <a:pt x="7425" y="2700"/>
                </a:lnTo>
                <a:lnTo>
                  <a:pt x="8100" y="6075"/>
                </a:lnTo>
                <a:lnTo>
                  <a:pt x="5400" y="6750"/>
                </a:lnTo>
                <a:lnTo>
                  <a:pt x="5400" y="7425"/>
                </a:lnTo>
                <a:lnTo>
                  <a:pt x="3375" y="8775"/>
                </a:lnTo>
                <a:lnTo>
                  <a:pt x="675" y="10125"/>
                </a:lnTo>
                <a:lnTo>
                  <a:pt x="0" y="10800"/>
                </a:lnTo>
                <a:lnTo>
                  <a:pt x="0" y="12150"/>
                </a:lnTo>
                <a:lnTo>
                  <a:pt x="4050" y="14850"/>
                </a:lnTo>
                <a:lnTo>
                  <a:pt x="10125" y="19575"/>
                </a:lnTo>
                <a:lnTo>
                  <a:pt x="10800" y="20250"/>
                </a:lnTo>
                <a:lnTo>
                  <a:pt x="12150" y="20925"/>
                </a:lnTo>
                <a:lnTo>
                  <a:pt x="12825" y="21600"/>
                </a:lnTo>
                <a:lnTo>
                  <a:pt x="14850" y="21600"/>
                </a:lnTo>
                <a:lnTo>
                  <a:pt x="21600" y="16875"/>
                </a:lnTo>
                <a:lnTo>
                  <a:pt x="20925" y="15525"/>
                </a:lnTo>
                <a:lnTo>
                  <a:pt x="20250" y="15525"/>
                </a:lnTo>
                <a:lnTo>
                  <a:pt x="18900" y="13500"/>
                </a:lnTo>
                <a:lnTo>
                  <a:pt x="19575" y="12825"/>
                </a:lnTo>
                <a:lnTo>
                  <a:pt x="19575" y="10125"/>
                </a:lnTo>
                <a:lnTo>
                  <a:pt x="18900" y="9450"/>
                </a:lnTo>
                <a:lnTo>
                  <a:pt x="18900" y="6750"/>
                </a:lnTo>
                <a:lnTo>
                  <a:pt x="17550" y="6075"/>
                </a:lnTo>
                <a:lnTo>
                  <a:pt x="16875" y="4725"/>
                </a:lnTo>
                <a:lnTo>
                  <a:pt x="18225" y="3375"/>
                </a:lnTo>
                <a:lnTo>
                  <a:pt x="17550" y="675"/>
                </a:lnTo>
                <a:lnTo>
                  <a:pt x="18225" y="0"/>
                </a:lnTo>
                <a:lnTo>
                  <a:pt x="17550" y="675"/>
                </a:lnTo>
                <a:lnTo>
                  <a:pt x="15525" y="0"/>
                </a:lnTo>
                <a:lnTo>
                  <a:pt x="14850" y="675"/>
                </a:lnTo>
                <a:lnTo>
                  <a:pt x="13500" y="0"/>
                </a:lnTo>
                <a:lnTo>
                  <a:pt x="12150" y="675"/>
                </a:lnTo>
                <a:lnTo>
                  <a:pt x="10125" y="675"/>
                </a:lnTo>
                <a:lnTo>
                  <a:pt x="6750" y="27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487292" y="5089824"/>
            <a:ext cx="675287" cy="66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50" y="2700"/>
                </a:moveTo>
                <a:lnTo>
                  <a:pt x="7425" y="2700"/>
                </a:lnTo>
                <a:lnTo>
                  <a:pt x="8100" y="6075"/>
                </a:lnTo>
                <a:lnTo>
                  <a:pt x="5400" y="6750"/>
                </a:lnTo>
                <a:lnTo>
                  <a:pt x="5400" y="7425"/>
                </a:lnTo>
                <a:lnTo>
                  <a:pt x="3375" y="8775"/>
                </a:lnTo>
                <a:lnTo>
                  <a:pt x="675" y="10125"/>
                </a:lnTo>
                <a:lnTo>
                  <a:pt x="0" y="10800"/>
                </a:lnTo>
                <a:lnTo>
                  <a:pt x="0" y="12150"/>
                </a:lnTo>
                <a:lnTo>
                  <a:pt x="4050" y="14850"/>
                </a:lnTo>
                <a:lnTo>
                  <a:pt x="10125" y="19575"/>
                </a:lnTo>
                <a:lnTo>
                  <a:pt x="10800" y="20250"/>
                </a:lnTo>
                <a:lnTo>
                  <a:pt x="12150" y="20925"/>
                </a:lnTo>
                <a:lnTo>
                  <a:pt x="12825" y="21600"/>
                </a:lnTo>
                <a:lnTo>
                  <a:pt x="14850" y="21600"/>
                </a:lnTo>
                <a:lnTo>
                  <a:pt x="21600" y="16875"/>
                </a:lnTo>
                <a:lnTo>
                  <a:pt x="20925" y="15525"/>
                </a:lnTo>
                <a:lnTo>
                  <a:pt x="20250" y="15525"/>
                </a:lnTo>
                <a:lnTo>
                  <a:pt x="18900" y="13500"/>
                </a:lnTo>
                <a:lnTo>
                  <a:pt x="19575" y="12825"/>
                </a:lnTo>
                <a:lnTo>
                  <a:pt x="19575" y="10125"/>
                </a:lnTo>
                <a:lnTo>
                  <a:pt x="18900" y="9450"/>
                </a:lnTo>
                <a:lnTo>
                  <a:pt x="18900" y="6750"/>
                </a:lnTo>
                <a:lnTo>
                  <a:pt x="17550" y="6075"/>
                </a:lnTo>
                <a:lnTo>
                  <a:pt x="16875" y="4725"/>
                </a:lnTo>
                <a:lnTo>
                  <a:pt x="18225" y="3375"/>
                </a:lnTo>
                <a:lnTo>
                  <a:pt x="17550" y="675"/>
                </a:lnTo>
                <a:lnTo>
                  <a:pt x="18225" y="0"/>
                </a:lnTo>
                <a:lnTo>
                  <a:pt x="17550" y="675"/>
                </a:lnTo>
                <a:lnTo>
                  <a:pt x="15525" y="0"/>
                </a:lnTo>
                <a:lnTo>
                  <a:pt x="14850" y="675"/>
                </a:lnTo>
                <a:lnTo>
                  <a:pt x="13500" y="0"/>
                </a:lnTo>
                <a:lnTo>
                  <a:pt x="12150" y="675"/>
                </a:lnTo>
                <a:lnTo>
                  <a:pt x="10125" y="675"/>
                </a:lnTo>
                <a:lnTo>
                  <a:pt x="6750" y="27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014024" y="5089824"/>
            <a:ext cx="126607" cy="270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292"/>
                </a:moveTo>
                <a:lnTo>
                  <a:pt x="21600" y="14954"/>
                </a:lnTo>
                <a:lnTo>
                  <a:pt x="14400" y="18277"/>
                </a:lnTo>
                <a:lnTo>
                  <a:pt x="14400" y="19938"/>
                </a:lnTo>
                <a:lnTo>
                  <a:pt x="10800" y="21600"/>
                </a:lnTo>
                <a:lnTo>
                  <a:pt x="10800" y="16615"/>
                </a:lnTo>
                <a:lnTo>
                  <a:pt x="3600" y="14954"/>
                </a:lnTo>
                <a:lnTo>
                  <a:pt x="0" y="11631"/>
                </a:lnTo>
                <a:lnTo>
                  <a:pt x="7200" y="8308"/>
                </a:lnTo>
                <a:lnTo>
                  <a:pt x="3600" y="1662"/>
                </a:lnTo>
                <a:lnTo>
                  <a:pt x="7200" y="0"/>
                </a:lnTo>
                <a:lnTo>
                  <a:pt x="14400" y="0"/>
                </a:lnTo>
                <a:lnTo>
                  <a:pt x="18000" y="1662"/>
                </a:lnTo>
                <a:lnTo>
                  <a:pt x="21600" y="0"/>
                </a:lnTo>
                <a:lnTo>
                  <a:pt x="18000" y="3323"/>
                </a:lnTo>
                <a:lnTo>
                  <a:pt x="21600" y="6646"/>
                </a:lnTo>
                <a:lnTo>
                  <a:pt x="14400" y="9969"/>
                </a:lnTo>
                <a:lnTo>
                  <a:pt x="14400" y="11631"/>
                </a:lnTo>
                <a:lnTo>
                  <a:pt x="21600" y="11631"/>
                </a:lnTo>
                <a:lnTo>
                  <a:pt x="21600" y="13292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1014024" y="5089824"/>
            <a:ext cx="126607" cy="270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292"/>
                </a:moveTo>
                <a:lnTo>
                  <a:pt x="21600" y="14954"/>
                </a:lnTo>
                <a:lnTo>
                  <a:pt x="14400" y="18277"/>
                </a:lnTo>
                <a:lnTo>
                  <a:pt x="14400" y="19938"/>
                </a:lnTo>
                <a:lnTo>
                  <a:pt x="10800" y="21600"/>
                </a:lnTo>
                <a:lnTo>
                  <a:pt x="10800" y="16615"/>
                </a:lnTo>
                <a:lnTo>
                  <a:pt x="3600" y="14954"/>
                </a:lnTo>
                <a:lnTo>
                  <a:pt x="0" y="11631"/>
                </a:lnTo>
                <a:lnTo>
                  <a:pt x="7200" y="8308"/>
                </a:lnTo>
                <a:lnTo>
                  <a:pt x="3600" y="1662"/>
                </a:lnTo>
                <a:lnTo>
                  <a:pt x="7200" y="0"/>
                </a:lnTo>
                <a:lnTo>
                  <a:pt x="14400" y="0"/>
                </a:lnTo>
                <a:lnTo>
                  <a:pt x="18000" y="1662"/>
                </a:lnTo>
                <a:lnTo>
                  <a:pt x="21600" y="0"/>
                </a:lnTo>
                <a:lnTo>
                  <a:pt x="18000" y="3323"/>
                </a:lnTo>
                <a:lnTo>
                  <a:pt x="21600" y="6646"/>
                </a:lnTo>
                <a:lnTo>
                  <a:pt x="14400" y="9969"/>
                </a:lnTo>
                <a:lnTo>
                  <a:pt x="14400" y="11631"/>
                </a:lnTo>
                <a:lnTo>
                  <a:pt x="21600" y="11631"/>
                </a:lnTo>
                <a:lnTo>
                  <a:pt x="21600" y="13292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1077428" y="5256228"/>
            <a:ext cx="528966" cy="499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56" y="15300"/>
                </a:moveTo>
                <a:lnTo>
                  <a:pt x="2592" y="13500"/>
                </a:lnTo>
                <a:lnTo>
                  <a:pt x="1728" y="13500"/>
                </a:lnTo>
                <a:lnTo>
                  <a:pt x="0" y="10800"/>
                </a:lnTo>
                <a:lnTo>
                  <a:pt x="864" y="9900"/>
                </a:lnTo>
                <a:lnTo>
                  <a:pt x="864" y="6300"/>
                </a:lnTo>
                <a:lnTo>
                  <a:pt x="0" y="5400"/>
                </a:lnTo>
                <a:lnTo>
                  <a:pt x="0" y="4500"/>
                </a:lnTo>
                <a:lnTo>
                  <a:pt x="864" y="3600"/>
                </a:lnTo>
                <a:lnTo>
                  <a:pt x="864" y="2700"/>
                </a:lnTo>
                <a:lnTo>
                  <a:pt x="2592" y="900"/>
                </a:lnTo>
                <a:lnTo>
                  <a:pt x="2592" y="0"/>
                </a:lnTo>
                <a:lnTo>
                  <a:pt x="4320" y="0"/>
                </a:lnTo>
                <a:lnTo>
                  <a:pt x="6912" y="900"/>
                </a:lnTo>
                <a:lnTo>
                  <a:pt x="8640" y="900"/>
                </a:lnTo>
                <a:lnTo>
                  <a:pt x="8640" y="2700"/>
                </a:lnTo>
                <a:lnTo>
                  <a:pt x="13824" y="4500"/>
                </a:lnTo>
                <a:lnTo>
                  <a:pt x="14688" y="3600"/>
                </a:lnTo>
                <a:lnTo>
                  <a:pt x="14688" y="1800"/>
                </a:lnTo>
                <a:lnTo>
                  <a:pt x="17280" y="0"/>
                </a:lnTo>
                <a:lnTo>
                  <a:pt x="19008" y="900"/>
                </a:lnTo>
                <a:lnTo>
                  <a:pt x="19008" y="1800"/>
                </a:lnTo>
                <a:lnTo>
                  <a:pt x="21600" y="1800"/>
                </a:lnTo>
                <a:lnTo>
                  <a:pt x="20736" y="5400"/>
                </a:lnTo>
                <a:lnTo>
                  <a:pt x="21600" y="7200"/>
                </a:lnTo>
                <a:lnTo>
                  <a:pt x="21600" y="19800"/>
                </a:lnTo>
                <a:lnTo>
                  <a:pt x="19872" y="21600"/>
                </a:lnTo>
                <a:lnTo>
                  <a:pt x="9504" y="15300"/>
                </a:lnTo>
                <a:lnTo>
                  <a:pt x="7776" y="16200"/>
                </a:lnTo>
                <a:lnTo>
                  <a:pt x="6912" y="15300"/>
                </a:lnTo>
                <a:lnTo>
                  <a:pt x="3456" y="153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1077428" y="5256228"/>
            <a:ext cx="528966" cy="499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56" y="15300"/>
                </a:moveTo>
                <a:lnTo>
                  <a:pt x="2592" y="13500"/>
                </a:lnTo>
                <a:lnTo>
                  <a:pt x="1728" y="13500"/>
                </a:lnTo>
                <a:lnTo>
                  <a:pt x="0" y="10800"/>
                </a:lnTo>
                <a:lnTo>
                  <a:pt x="864" y="9900"/>
                </a:lnTo>
                <a:lnTo>
                  <a:pt x="864" y="6300"/>
                </a:lnTo>
                <a:lnTo>
                  <a:pt x="0" y="5400"/>
                </a:lnTo>
                <a:lnTo>
                  <a:pt x="0" y="4500"/>
                </a:lnTo>
                <a:lnTo>
                  <a:pt x="864" y="3600"/>
                </a:lnTo>
                <a:lnTo>
                  <a:pt x="864" y="2700"/>
                </a:lnTo>
                <a:lnTo>
                  <a:pt x="2592" y="900"/>
                </a:lnTo>
                <a:lnTo>
                  <a:pt x="2592" y="0"/>
                </a:lnTo>
                <a:lnTo>
                  <a:pt x="4320" y="0"/>
                </a:lnTo>
                <a:lnTo>
                  <a:pt x="6912" y="900"/>
                </a:lnTo>
                <a:lnTo>
                  <a:pt x="8640" y="900"/>
                </a:lnTo>
                <a:lnTo>
                  <a:pt x="8640" y="2700"/>
                </a:lnTo>
                <a:lnTo>
                  <a:pt x="13824" y="4500"/>
                </a:lnTo>
                <a:lnTo>
                  <a:pt x="14688" y="3600"/>
                </a:lnTo>
                <a:lnTo>
                  <a:pt x="14688" y="1800"/>
                </a:lnTo>
                <a:lnTo>
                  <a:pt x="17280" y="0"/>
                </a:lnTo>
                <a:lnTo>
                  <a:pt x="19008" y="900"/>
                </a:lnTo>
                <a:lnTo>
                  <a:pt x="19008" y="1800"/>
                </a:lnTo>
                <a:lnTo>
                  <a:pt x="21600" y="1800"/>
                </a:lnTo>
                <a:lnTo>
                  <a:pt x="20736" y="5400"/>
                </a:lnTo>
                <a:lnTo>
                  <a:pt x="21600" y="7200"/>
                </a:lnTo>
                <a:lnTo>
                  <a:pt x="21600" y="19800"/>
                </a:lnTo>
                <a:lnTo>
                  <a:pt x="19872" y="21600"/>
                </a:lnTo>
                <a:lnTo>
                  <a:pt x="9504" y="15300"/>
                </a:lnTo>
                <a:lnTo>
                  <a:pt x="7776" y="16200"/>
                </a:lnTo>
                <a:lnTo>
                  <a:pt x="6912" y="15300"/>
                </a:lnTo>
                <a:lnTo>
                  <a:pt x="3456" y="153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1584653" y="5297830"/>
            <a:ext cx="380218" cy="374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200"/>
                </a:moveTo>
                <a:lnTo>
                  <a:pt x="18000" y="21600"/>
                </a:lnTo>
                <a:lnTo>
                  <a:pt x="16800" y="20400"/>
                </a:lnTo>
                <a:lnTo>
                  <a:pt x="1200" y="20400"/>
                </a:lnTo>
                <a:lnTo>
                  <a:pt x="1200" y="7200"/>
                </a:lnTo>
                <a:lnTo>
                  <a:pt x="0" y="4800"/>
                </a:lnTo>
                <a:lnTo>
                  <a:pt x="1200" y="0"/>
                </a:lnTo>
                <a:lnTo>
                  <a:pt x="1200" y="1200"/>
                </a:lnTo>
                <a:lnTo>
                  <a:pt x="4800" y="1200"/>
                </a:lnTo>
                <a:lnTo>
                  <a:pt x="8400" y="2400"/>
                </a:lnTo>
                <a:lnTo>
                  <a:pt x="13200" y="1200"/>
                </a:lnTo>
                <a:lnTo>
                  <a:pt x="14400" y="1200"/>
                </a:lnTo>
                <a:lnTo>
                  <a:pt x="14400" y="2400"/>
                </a:lnTo>
                <a:lnTo>
                  <a:pt x="15600" y="1200"/>
                </a:lnTo>
                <a:lnTo>
                  <a:pt x="15600" y="2400"/>
                </a:lnTo>
                <a:lnTo>
                  <a:pt x="18000" y="1200"/>
                </a:lnTo>
                <a:lnTo>
                  <a:pt x="19200" y="6000"/>
                </a:lnTo>
                <a:lnTo>
                  <a:pt x="18000" y="9600"/>
                </a:lnTo>
                <a:lnTo>
                  <a:pt x="16800" y="7200"/>
                </a:lnTo>
                <a:lnTo>
                  <a:pt x="15600" y="3600"/>
                </a:lnTo>
                <a:lnTo>
                  <a:pt x="15600" y="6000"/>
                </a:lnTo>
                <a:lnTo>
                  <a:pt x="21600" y="192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1584653" y="5297830"/>
            <a:ext cx="380218" cy="374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200"/>
                </a:moveTo>
                <a:lnTo>
                  <a:pt x="18000" y="21600"/>
                </a:lnTo>
                <a:lnTo>
                  <a:pt x="16800" y="20400"/>
                </a:lnTo>
                <a:lnTo>
                  <a:pt x="1200" y="20400"/>
                </a:lnTo>
                <a:lnTo>
                  <a:pt x="1200" y="7200"/>
                </a:lnTo>
                <a:lnTo>
                  <a:pt x="0" y="4800"/>
                </a:lnTo>
                <a:lnTo>
                  <a:pt x="1200" y="0"/>
                </a:lnTo>
                <a:lnTo>
                  <a:pt x="1200" y="1200"/>
                </a:lnTo>
                <a:lnTo>
                  <a:pt x="4800" y="1200"/>
                </a:lnTo>
                <a:lnTo>
                  <a:pt x="8400" y="2400"/>
                </a:lnTo>
                <a:lnTo>
                  <a:pt x="13200" y="1200"/>
                </a:lnTo>
                <a:lnTo>
                  <a:pt x="14400" y="1200"/>
                </a:lnTo>
                <a:lnTo>
                  <a:pt x="14400" y="2400"/>
                </a:lnTo>
                <a:lnTo>
                  <a:pt x="15600" y="1200"/>
                </a:lnTo>
                <a:lnTo>
                  <a:pt x="15600" y="2400"/>
                </a:lnTo>
                <a:lnTo>
                  <a:pt x="18000" y="1200"/>
                </a:lnTo>
                <a:lnTo>
                  <a:pt x="19200" y="6000"/>
                </a:lnTo>
                <a:lnTo>
                  <a:pt x="18000" y="9600"/>
                </a:lnTo>
                <a:lnTo>
                  <a:pt x="16800" y="7200"/>
                </a:lnTo>
                <a:lnTo>
                  <a:pt x="15600" y="3600"/>
                </a:lnTo>
                <a:lnTo>
                  <a:pt x="15600" y="6000"/>
                </a:lnTo>
                <a:lnTo>
                  <a:pt x="21600" y="192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2177226" y="5984248"/>
            <a:ext cx="41313" cy="6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lnTo>
                  <a:pt x="21600" y="7200"/>
                </a:lnTo>
                <a:lnTo>
                  <a:pt x="10800" y="7200"/>
                </a:lnTo>
                <a:lnTo>
                  <a:pt x="21600" y="14400"/>
                </a:lnTo>
                <a:lnTo>
                  <a:pt x="1080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2177226" y="5984248"/>
            <a:ext cx="41313" cy="6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lnTo>
                  <a:pt x="21600" y="7200"/>
                </a:lnTo>
                <a:lnTo>
                  <a:pt x="10800" y="7200"/>
                </a:lnTo>
                <a:lnTo>
                  <a:pt x="21600" y="14400"/>
                </a:lnTo>
                <a:lnTo>
                  <a:pt x="10800" y="216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133332" y="6005049"/>
            <a:ext cx="338755" cy="436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13371"/>
                </a:moveTo>
                <a:lnTo>
                  <a:pt x="0" y="15429"/>
                </a:lnTo>
                <a:lnTo>
                  <a:pt x="0" y="20571"/>
                </a:lnTo>
                <a:lnTo>
                  <a:pt x="1350" y="21600"/>
                </a:lnTo>
                <a:lnTo>
                  <a:pt x="5400" y="18514"/>
                </a:lnTo>
                <a:lnTo>
                  <a:pt x="10800" y="15429"/>
                </a:lnTo>
                <a:lnTo>
                  <a:pt x="17550" y="10286"/>
                </a:lnTo>
                <a:lnTo>
                  <a:pt x="21600" y="2057"/>
                </a:lnTo>
                <a:lnTo>
                  <a:pt x="21600" y="0"/>
                </a:lnTo>
                <a:lnTo>
                  <a:pt x="20250" y="0"/>
                </a:lnTo>
                <a:lnTo>
                  <a:pt x="17550" y="1029"/>
                </a:lnTo>
                <a:lnTo>
                  <a:pt x="8100" y="3086"/>
                </a:lnTo>
                <a:lnTo>
                  <a:pt x="5400" y="1029"/>
                </a:lnTo>
                <a:lnTo>
                  <a:pt x="4050" y="2057"/>
                </a:lnTo>
                <a:lnTo>
                  <a:pt x="4050" y="3086"/>
                </a:lnTo>
                <a:lnTo>
                  <a:pt x="6750" y="5143"/>
                </a:lnTo>
                <a:lnTo>
                  <a:pt x="13500" y="6171"/>
                </a:lnTo>
                <a:lnTo>
                  <a:pt x="14850" y="6171"/>
                </a:lnTo>
                <a:lnTo>
                  <a:pt x="9450" y="11314"/>
                </a:lnTo>
                <a:lnTo>
                  <a:pt x="5400" y="11314"/>
                </a:lnTo>
                <a:lnTo>
                  <a:pt x="2700" y="13371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2133332" y="6005049"/>
            <a:ext cx="338755" cy="436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13371"/>
                </a:moveTo>
                <a:lnTo>
                  <a:pt x="0" y="15429"/>
                </a:lnTo>
                <a:lnTo>
                  <a:pt x="0" y="20571"/>
                </a:lnTo>
                <a:lnTo>
                  <a:pt x="1350" y="21600"/>
                </a:lnTo>
                <a:lnTo>
                  <a:pt x="5400" y="18514"/>
                </a:lnTo>
                <a:lnTo>
                  <a:pt x="10800" y="15429"/>
                </a:lnTo>
                <a:lnTo>
                  <a:pt x="17550" y="10286"/>
                </a:lnTo>
                <a:lnTo>
                  <a:pt x="21600" y="2057"/>
                </a:lnTo>
                <a:lnTo>
                  <a:pt x="21600" y="0"/>
                </a:lnTo>
                <a:lnTo>
                  <a:pt x="20250" y="0"/>
                </a:lnTo>
                <a:lnTo>
                  <a:pt x="17550" y="1029"/>
                </a:lnTo>
                <a:lnTo>
                  <a:pt x="8100" y="3086"/>
                </a:lnTo>
                <a:lnTo>
                  <a:pt x="5400" y="1029"/>
                </a:lnTo>
                <a:lnTo>
                  <a:pt x="4050" y="2057"/>
                </a:lnTo>
                <a:lnTo>
                  <a:pt x="4050" y="3086"/>
                </a:lnTo>
                <a:lnTo>
                  <a:pt x="6750" y="5143"/>
                </a:lnTo>
                <a:lnTo>
                  <a:pt x="13500" y="6171"/>
                </a:lnTo>
                <a:lnTo>
                  <a:pt x="14850" y="6171"/>
                </a:lnTo>
                <a:lnTo>
                  <a:pt x="9450" y="11314"/>
                </a:lnTo>
                <a:lnTo>
                  <a:pt x="5400" y="11314"/>
                </a:lnTo>
                <a:lnTo>
                  <a:pt x="2700" y="13371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1901668" y="6254655"/>
            <a:ext cx="275351" cy="29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543"/>
                </a:moveTo>
                <a:lnTo>
                  <a:pt x="18277" y="0"/>
                </a:lnTo>
                <a:lnTo>
                  <a:pt x="13292" y="1543"/>
                </a:lnTo>
                <a:lnTo>
                  <a:pt x="4985" y="0"/>
                </a:lnTo>
                <a:lnTo>
                  <a:pt x="0" y="0"/>
                </a:lnTo>
                <a:lnTo>
                  <a:pt x="1662" y="1543"/>
                </a:lnTo>
                <a:lnTo>
                  <a:pt x="3323" y="6171"/>
                </a:lnTo>
                <a:lnTo>
                  <a:pt x="0" y="10800"/>
                </a:lnTo>
                <a:lnTo>
                  <a:pt x="0" y="12343"/>
                </a:lnTo>
                <a:lnTo>
                  <a:pt x="1662" y="12343"/>
                </a:lnTo>
                <a:lnTo>
                  <a:pt x="9969" y="16971"/>
                </a:lnTo>
                <a:lnTo>
                  <a:pt x="9969" y="20057"/>
                </a:lnTo>
                <a:lnTo>
                  <a:pt x="14954" y="21600"/>
                </a:lnTo>
                <a:lnTo>
                  <a:pt x="16615" y="16971"/>
                </a:lnTo>
                <a:lnTo>
                  <a:pt x="18277" y="16971"/>
                </a:lnTo>
                <a:lnTo>
                  <a:pt x="19938" y="13886"/>
                </a:lnTo>
                <a:lnTo>
                  <a:pt x="18277" y="12343"/>
                </a:lnTo>
                <a:lnTo>
                  <a:pt x="18277" y="4629"/>
                </a:lnTo>
                <a:lnTo>
                  <a:pt x="21600" y="1543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1901668" y="6254655"/>
            <a:ext cx="275351" cy="29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543"/>
                </a:moveTo>
                <a:lnTo>
                  <a:pt x="18277" y="0"/>
                </a:lnTo>
                <a:lnTo>
                  <a:pt x="13292" y="1543"/>
                </a:lnTo>
                <a:lnTo>
                  <a:pt x="4985" y="0"/>
                </a:lnTo>
                <a:lnTo>
                  <a:pt x="0" y="0"/>
                </a:lnTo>
                <a:lnTo>
                  <a:pt x="1662" y="1543"/>
                </a:lnTo>
                <a:lnTo>
                  <a:pt x="3323" y="6171"/>
                </a:lnTo>
                <a:lnTo>
                  <a:pt x="0" y="10800"/>
                </a:lnTo>
                <a:lnTo>
                  <a:pt x="0" y="12343"/>
                </a:lnTo>
                <a:lnTo>
                  <a:pt x="1662" y="12343"/>
                </a:lnTo>
                <a:lnTo>
                  <a:pt x="9969" y="16971"/>
                </a:lnTo>
                <a:lnTo>
                  <a:pt x="9969" y="20057"/>
                </a:lnTo>
                <a:lnTo>
                  <a:pt x="14954" y="21600"/>
                </a:lnTo>
                <a:lnTo>
                  <a:pt x="16615" y="16971"/>
                </a:lnTo>
                <a:lnTo>
                  <a:pt x="18277" y="16971"/>
                </a:lnTo>
                <a:lnTo>
                  <a:pt x="19938" y="13886"/>
                </a:lnTo>
                <a:lnTo>
                  <a:pt x="18277" y="12343"/>
                </a:lnTo>
                <a:lnTo>
                  <a:pt x="18277" y="4629"/>
                </a:lnTo>
                <a:lnTo>
                  <a:pt x="21600" y="1543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1752915" y="6254655"/>
            <a:ext cx="190009" cy="18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19200" y="2400"/>
                </a:lnTo>
                <a:lnTo>
                  <a:pt x="21600" y="9600"/>
                </a:lnTo>
                <a:lnTo>
                  <a:pt x="16800" y="16800"/>
                </a:lnTo>
                <a:lnTo>
                  <a:pt x="16800" y="19200"/>
                </a:lnTo>
                <a:lnTo>
                  <a:pt x="4800" y="19200"/>
                </a:lnTo>
                <a:lnTo>
                  <a:pt x="0" y="21600"/>
                </a:lnTo>
                <a:lnTo>
                  <a:pt x="2400" y="14400"/>
                </a:lnTo>
                <a:lnTo>
                  <a:pt x="4800" y="12000"/>
                </a:lnTo>
                <a:lnTo>
                  <a:pt x="7200" y="7200"/>
                </a:lnTo>
                <a:lnTo>
                  <a:pt x="4800" y="7200"/>
                </a:lnTo>
                <a:lnTo>
                  <a:pt x="4800" y="2400"/>
                </a:lnTo>
                <a:lnTo>
                  <a:pt x="9600" y="2400"/>
                </a:lnTo>
                <a:lnTo>
                  <a:pt x="1680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1752915" y="6254655"/>
            <a:ext cx="190009" cy="18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19200" y="2400"/>
                </a:lnTo>
                <a:lnTo>
                  <a:pt x="21600" y="9600"/>
                </a:lnTo>
                <a:lnTo>
                  <a:pt x="16800" y="16800"/>
                </a:lnTo>
                <a:lnTo>
                  <a:pt x="16800" y="19200"/>
                </a:lnTo>
                <a:lnTo>
                  <a:pt x="4800" y="19200"/>
                </a:lnTo>
                <a:lnTo>
                  <a:pt x="0" y="21600"/>
                </a:lnTo>
                <a:lnTo>
                  <a:pt x="2400" y="14400"/>
                </a:lnTo>
                <a:lnTo>
                  <a:pt x="4800" y="12000"/>
                </a:lnTo>
                <a:lnTo>
                  <a:pt x="7200" y="7200"/>
                </a:lnTo>
                <a:lnTo>
                  <a:pt x="4800" y="7200"/>
                </a:lnTo>
                <a:lnTo>
                  <a:pt x="4800" y="2400"/>
                </a:lnTo>
                <a:lnTo>
                  <a:pt x="9600" y="2400"/>
                </a:lnTo>
                <a:lnTo>
                  <a:pt x="16800" y="0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1245690" y="6025848"/>
            <a:ext cx="443621" cy="270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71" y="0"/>
                </a:moveTo>
                <a:lnTo>
                  <a:pt x="15429" y="3323"/>
                </a:lnTo>
                <a:lnTo>
                  <a:pt x="15429" y="6646"/>
                </a:lnTo>
                <a:lnTo>
                  <a:pt x="17486" y="8308"/>
                </a:lnTo>
                <a:lnTo>
                  <a:pt x="21600" y="16615"/>
                </a:lnTo>
                <a:lnTo>
                  <a:pt x="14400" y="16615"/>
                </a:lnTo>
                <a:lnTo>
                  <a:pt x="13371" y="18277"/>
                </a:lnTo>
                <a:lnTo>
                  <a:pt x="10286" y="18277"/>
                </a:lnTo>
                <a:lnTo>
                  <a:pt x="9257" y="16615"/>
                </a:lnTo>
                <a:lnTo>
                  <a:pt x="8229" y="16615"/>
                </a:lnTo>
                <a:lnTo>
                  <a:pt x="7200" y="19938"/>
                </a:lnTo>
                <a:lnTo>
                  <a:pt x="4114" y="21600"/>
                </a:lnTo>
                <a:lnTo>
                  <a:pt x="3086" y="21600"/>
                </a:lnTo>
                <a:lnTo>
                  <a:pt x="1029" y="16615"/>
                </a:lnTo>
                <a:lnTo>
                  <a:pt x="0" y="14954"/>
                </a:lnTo>
                <a:lnTo>
                  <a:pt x="2057" y="9969"/>
                </a:lnTo>
                <a:lnTo>
                  <a:pt x="7200" y="8308"/>
                </a:lnTo>
                <a:lnTo>
                  <a:pt x="8229" y="6646"/>
                </a:lnTo>
                <a:lnTo>
                  <a:pt x="7200" y="6646"/>
                </a:lnTo>
                <a:lnTo>
                  <a:pt x="10286" y="4985"/>
                </a:lnTo>
                <a:lnTo>
                  <a:pt x="13371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1245690" y="6025848"/>
            <a:ext cx="443621" cy="270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71" y="0"/>
                </a:moveTo>
                <a:lnTo>
                  <a:pt x="15429" y="3323"/>
                </a:lnTo>
                <a:lnTo>
                  <a:pt x="15429" y="6646"/>
                </a:lnTo>
                <a:lnTo>
                  <a:pt x="17486" y="8308"/>
                </a:lnTo>
                <a:lnTo>
                  <a:pt x="21600" y="16615"/>
                </a:lnTo>
                <a:lnTo>
                  <a:pt x="14400" y="16615"/>
                </a:lnTo>
                <a:lnTo>
                  <a:pt x="13371" y="18277"/>
                </a:lnTo>
                <a:lnTo>
                  <a:pt x="10286" y="18277"/>
                </a:lnTo>
                <a:lnTo>
                  <a:pt x="9257" y="16615"/>
                </a:lnTo>
                <a:lnTo>
                  <a:pt x="8229" y="16615"/>
                </a:lnTo>
                <a:lnTo>
                  <a:pt x="7200" y="19938"/>
                </a:lnTo>
                <a:lnTo>
                  <a:pt x="4114" y="21600"/>
                </a:lnTo>
                <a:lnTo>
                  <a:pt x="3086" y="21600"/>
                </a:lnTo>
                <a:lnTo>
                  <a:pt x="1029" y="16615"/>
                </a:lnTo>
                <a:lnTo>
                  <a:pt x="0" y="14954"/>
                </a:lnTo>
                <a:lnTo>
                  <a:pt x="2057" y="9969"/>
                </a:lnTo>
                <a:lnTo>
                  <a:pt x="7200" y="8308"/>
                </a:lnTo>
                <a:lnTo>
                  <a:pt x="8229" y="6646"/>
                </a:lnTo>
                <a:lnTo>
                  <a:pt x="7200" y="6646"/>
                </a:lnTo>
                <a:lnTo>
                  <a:pt x="10286" y="4985"/>
                </a:lnTo>
                <a:lnTo>
                  <a:pt x="13371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1226181" y="5609838"/>
            <a:ext cx="336336" cy="5408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831"/>
                </a:moveTo>
                <a:lnTo>
                  <a:pt x="2700" y="2492"/>
                </a:lnTo>
                <a:lnTo>
                  <a:pt x="5400" y="4154"/>
                </a:lnTo>
                <a:lnTo>
                  <a:pt x="4050" y="9138"/>
                </a:lnTo>
                <a:lnTo>
                  <a:pt x="0" y="12462"/>
                </a:lnTo>
                <a:lnTo>
                  <a:pt x="0" y="13292"/>
                </a:lnTo>
                <a:lnTo>
                  <a:pt x="1350" y="14123"/>
                </a:lnTo>
                <a:lnTo>
                  <a:pt x="1350" y="14954"/>
                </a:lnTo>
                <a:lnTo>
                  <a:pt x="4050" y="18277"/>
                </a:lnTo>
                <a:lnTo>
                  <a:pt x="1350" y="18277"/>
                </a:lnTo>
                <a:lnTo>
                  <a:pt x="1350" y="19108"/>
                </a:lnTo>
                <a:lnTo>
                  <a:pt x="2700" y="19938"/>
                </a:lnTo>
                <a:lnTo>
                  <a:pt x="4050" y="21600"/>
                </a:lnTo>
                <a:lnTo>
                  <a:pt x="10800" y="20769"/>
                </a:lnTo>
                <a:lnTo>
                  <a:pt x="12150" y="19938"/>
                </a:lnTo>
                <a:lnTo>
                  <a:pt x="10800" y="19938"/>
                </a:lnTo>
                <a:lnTo>
                  <a:pt x="14850" y="19108"/>
                </a:lnTo>
                <a:lnTo>
                  <a:pt x="18900" y="16615"/>
                </a:lnTo>
                <a:lnTo>
                  <a:pt x="20250" y="16615"/>
                </a:lnTo>
                <a:lnTo>
                  <a:pt x="17550" y="14123"/>
                </a:lnTo>
                <a:lnTo>
                  <a:pt x="20250" y="10800"/>
                </a:lnTo>
                <a:lnTo>
                  <a:pt x="21600" y="10800"/>
                </a:lnTo>
                <a:lnTo>
                  <a:pt x="21600" y="5815"/>
                </a:lnTo>
                <a:lnTo>
                  <a:pt x="5400" y="0"/>
                </a:lnTo>
                <a:lnTo>
                  <a:pt x="2700" y="831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1226181" y="5609838"/>
            <a:ext cx="336336" cy="5408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00" y="831"/>
                </a:moveTo>
                <a:lnTo>
                  <a:pt x="2700" y="2492"/>
                </a:lnTo>
                <a:lnTo>
                  <a:pt x="5400" y="4154"/>
                </a:lnTo>
                <a:lnTo>
                  <a:pt x="4050" y="9138"/>
                </a:lnTo>
                <a:lnTo>
                  <a:pt x="0" y="12462"/>
                </a:lnTo>
                <a:lnTo>
                  <a:pt x="0" y="13292"/>
                </a:lnTo>
                <a:lnTo>
                  <a:pt x="1350" y="14123"/>
                </a:lnTo>
                <a:lnTo>
                  <a:pt x="1350" y="14954"/>
                </a:lnTo>
                <a:lnTo>
                  <a:pt x="4050" y="18277"/>
                </a:lnTo>
                <a:lnTo>
                  <a:pt x="1350" y="18277"/>
                </a:lnTo>
                <a:lnTo>
                  <a:pt x="1350" y="19108"/>
                </a:lnTo>
                <a:lnTo>
                  <a:pt x="2700" y="19938"/>
                </a:lnTo>
                <a:lnTo>
                  <a:pt x="4050" y="21600"/>
                </a:lnTo>
                <a:lnTo>
                  <a:pt x="10800" y="20769"/>
                </a:lnTo>
                <a:lnTo>
                  <a:pt x="12150" y="19938"/>
                </a:lnTo>
                <a:lnTo>
                  <a:pt x="10800" y="19938"/>
                </a:lnTo>
                <a:lnTo>
                  <a:pt x="14850" y="19108"/>
                </a:lnTo>
                <a:lnTo>
                  <a:pt x="18900" y="16615"/>
                </a:lnTo>
                <a:lnTo>
                  <a:pt x="20250" y="16615"/>
                </a:lnTo>
                <a:lnTo>
                  <a:pt x="17550" y="14123"/>
                </a:lnTo>
                <a:lnTo>
                  <a:pt x="20250" y="10800"/>
                </a:lnTo>
                <a:lnTo>
                  <a:pt x="21600" y="10800"/>
                </a:lnTo>
                <a:lnTo>
                  <a:pt x="21600" y="5815"/>
                </a:lnTo>
                <a:lnTo>
                  <a:pt x="5400" y="0"/>
                </a:lnTo>
                <a:lnTo>
                  <a:pt x="2700" y="831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1879720" y="5901046"/>
            <a:ext cx="487506" cy="374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48" y="4800"/>
                </a:moveTo>
                <a:lnTo>
                  <a:pt x="13148" y="8400"/>
                </a:lnTo>
                <a:lnTo>
                  <a:pt x="14087" y="8400"/>
                </a:lnTo>
                <a:lnTo>
                  <a:pt x="14087" y="9600"/>
                </a:lnTo>
                <a:lnTo>
                  <a:pt x="15965" y="12000"/>
                </a:lnTo>
                <a:lnTo>
                  <a:pt x="20661" y="13200"/>
                </a:lnTo>
                <a:lnTo>
                  <a:pt x="21600" y="13200"/>
                </a:lnTo>
                <a:lnTo>
                  <a:pt x="17843" y="19200"/>
                </a:lnTo>
                <a:lnTo>
                  <a:pt x="15026" y="19200"/>
                </a:lnTo>
                <a:lnTo>
                  <a:pt x="13148" y="21600"/>
                </a:lnTo>
                <a:lnTo>
                  <a:pt x="11270" y="20400"/>
                </a:lnTo>
                <a:lnTo>
                  <a:pt x="8452" y="21600"/>
                </a:lnTo>
                <a:lnTo>
                  <a:pt x="3757" y="20400"/>
                </a:lnTo>
                <a:lnTo>
                  <a:pt x="3757" y="18000"/>
                </a:lnTo>
                <a:lnTo>
                  <a:pt x="2817" y="18000"/>
                </a:lnTo>
                <a:lnTo>
                  <a:pt x="939" y="14400"/>
                </a:lnTo>
                <a:lnTo>
                  <a:pt x="0" y="13200"/>
                </a:lnTo>
                <a:lnTo>
                  <a:pt x="939" y="12000"/>
                </a:lnTo>
                <a:lnTo>
                  <a:pt x="1878" y="8400"/>
                </a:lnTo>
                <a:lnTo>
                  <a:pt x="4696" y="3600"/>
                </a:lnTo>
                <a:lnTo>
                  <a:pt x="4696" y="1200"/>
                </a:lnTo>
                <a:lnTo>
                  <a:pt x="5635" y="1200"/>
                </a:lnTo>
                <a:lnTo>
                  <a:pt x="6574" y="2400"/>
                </a:lnTo>
                <a:lnTo>
                  <a:pt x="6574" y="0"/>
                </a:lnTo>
                <a:lnTo>
                  <a:pt x="7513" y="1200"/>
                </a:lnTo>
                <a:lnTo>
                  <a:pt x="10330" y="1200"/>
                </a:lnTo>
                <a:lnTo>
                  <a:pt x="13148" y="48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1879720" y="5901046"/>
            <a:ext cx="487506" cy="374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48" y="4800"/>
                </a:moveTo>
                <a:lnTo>
                  <a:pt x="13148" y="8400"/>
                </a:lnTo>
                <a:lnTo>
                  <a:pt x="14087" y="8400"/>
                </a:lnTo>
                <a:lnTo>
                  <a:pt x="14087" y="9600"/>
                </a:lnTo>
                <a:lnTo>
                  <a:pt x="15965" y="12000"/>
                </a:lnTo>
                <a:lnTo>
                  <a:pt x="20661" y="13200"/>
                </a:lnTo>
                <a:lnTo>
                  <a:pt x="21600" y="13200"/>
                </a:lnTo>
                <a:lnTo>
                  <a:pt x="17843" y="19200"/>
                </a:lnTo>
                <a:lnTo>
                  <a:pt x="15026" y="19200"/>
                </a:lnTo>
                <a:lnTo>
                  <a:pt x="13148" y="21600"/>
                </a:lnTo>
                <a:lnTo>
                  <a:pt x="11270" y="20400"/>
                </a:lnTo>
                <a:lnTo>
                  <a:pt x="8452" y="21600"/>
                </a:lnTo>
                <a:lnTo>
                  <a:pt x="3757" y="20400"/>
                </a:lnTo>
                <a:lnTo>
                  <a:pt x="3757" y="18000"/>
                </a:lnTo>
                <a:lnTo>
                  <a:pt x="2817" y="18000"/>
                </a:lnTo>
                <a:lnTo>
                  <a:pt x="939" y="14400"/>
                </a:lnTo>
                <a:lnTo>
                  <a:pt x="0" y="13200"/>
                </a:lnTo>
                <a:lnTo>
                  <a:pt x="939" y="12000"/>
                </a:lnTo>
                <a:lnTo>
                  <a:pt x="1878" y="8400"/>
                </a:lnTo>
                <a:lnTo>
                  <a:pt x="4696" y="3600"/>
                </a:lnTo>
                <a:lnTo>
                  <a:pt x="4696" y="1200"/>
                </a:lnTo>
                <a:lnTo>
                  <a:pt x="5635" y="1200"/>
                </a:lnTo>
                <a:lnTo>
                  <a:pt x="6574" y="2400"/>
                </a:lnTo>
                <a:lnTo>
                  <a:pt x="6574" y="0"/>
                </a:lnTo>
                <a:lnTo>
                  <a:pt x="7513" y="1200"/>
                </a:lnTo>
                <a:lnTo>
                  <a:pt x="10330" y="1200"/>
                </a:lnTo>
                <a:lnTo>
                  <a:pt x="13148" y="48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1987018" y="5797043"/>
            <a:ext cx="209538" cy="18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21600"/>
                </a:moveTo>
                <a:lnTo>
                  <a:pt x="21600" y="21600"/>
                </a:lnTo>
                <a:lnTo>
                  <a:pt x="10800" y="9600"/>
                </a:lnTo>
                <a:lnTo>
                  <a:pt x="6480" y="0"/>
                </a:lnTo>
                <a:lnTo>
                  <a:pt x="6480" y="2400"/>
                </a:lnTo>
                <a:lnTo>
                  <a:pt x="2160" y="4800"/>
                </a:lnTo>
                <a:lnTo>
                  <a:pt x="0" y="14400"/>
                </a:lnTo>
                <a:lnTo>
                  <a:pt x="2160" y="14400"/>
                </a:lnTo>
                <a:lnTo>
                  <a:pt x="4320" y="16800"/>
                </a:lnTo>
                <a:lnTo>
                  <a:pt x="4320" y="12000"/>
                </a:lnTo>
                <a:lnTo>
                  <a:pt x="6480" y="14400"/>
                </a:lnTo>
                <a:lnTo>
                  <a:pt x="12960" y="14400"/>
                </a:lnTo>
                <a:lnTo>
                  <a:pt x="1944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1987018" y="5797043"/>
            <a:ext cx="209538" cy="18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21600"/>
                </a:moveTo>
                <a:lnTo>
                  <a:pt x="21600" y="21600"/>
                </a:lnTo>
                <a:lnTo>
                  <a:pt x="10800" y="9600"/>
                </a:lnTo>
                <a:lnTo>
                  <a:pt x="6480" y="0"/>
                </a:lnTo>
                <a:lnTo>
                  <a:pt x="6480" y="2400"/>
                </a:lnTo>
                <a:lnTo>
                  <a:pt x="2160" y="4800"/>
                </a:lnTo>
                <a:lnTo>
                  <a:pt x="0" y="14400"/>
                </a:lnTo>
                <a:lnTo>
                  <a:pt x="2160" y="14400"/>
                </a:lnTo>
                <a:lnTo>
                  <a:pt x="4320" y="16800"/>
                </a:lnTo>
                <a:lnTo>
                  <a:pt x="4320" y="12000"/>
                </a:lnTo>
                <a:lnTo>
                  <a:pt x="6480" y="14400"/>
                </a:lnTo>
                <a:lnTo>
                  <a:pt x="12960" y="14400"/>
                </a:lnTo>
                <a:lnTo>
                  <a:pt x="1944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1499302" y="5630638"/>
            <a:ext cx="550909" cy="644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08" y="9755"/>
                </a:moveTo>
                <a:lnTo>
                  <a:pt x="19938" y="6968"/>
                </a:lnTo>
                <a:lnTo>
                  <a:pt x="21600" y="6271"/>
                </a:lnTo>
                <a:lnTo>
                  <a:pt x="21600" y="5574"/>
                </a:lnTo>
                <a:lnTo>
                  <a:pt x="20769" y="4877"/>
                </a:lnTo>
                <a:lnTo>
                  <a:pt x="19938" y="697"/>
                </a:lnTo>
                <a:lnTo>
                  <a:pt x="18277" y="0"/>
                </a:lnTo>
                <a:lnTo>
                  <a:pt x="15785" y="1394"/>
                </a:lnTo>
                <a:lnTo>
                  <a:pt x="14954" y="697"/>
                </a:lnTo>
                <a:lnTo>
                  <a:pt x="4154" y="697"/>
                </a:lnTo>
                <a:lnTo>
                  <a:pt x="4154" y="2787"/>
                </a:lnTo>
                <a:lnTo>
                  <a:pt x="2492" y="4181"/>
                </a:lnTo>
                <a:lnTo>
                  <a:pt x="2492" y="8361"/>
                </a:lnTo>
                <a:lnTo>
                  <a:pt x="1662" y="8361"/>
                </a:lnTo>
                <a:lnTo>
                  <a:pt x="0" y="11148"/>
                </a:lnTo>
                <a:lnTo>
                  <a:pt x="1662" y="13239"/>
                </a:lnTo>
                <a:lnTo>
                  <a:pt x="831" y="13239"/>
                </a:lnTo>
                <a:lnTo>
                  <a:pt x="2492" y="14632"/>
                </a:lnTo>
                <a:lnTo>
                  <a:pt x="2492" y="16026"/>
                </a:lnTo>
                <a:lnTo>
                  <a:pt x="4154" y="16723"/>
                </a:lnTo>
                <a:lnTo>
                  <a:pt x="7477" y="20206"/>
                </a:lnTo>
                <a:lnTo>
                  <a:pt x="8308" y="20903"/>
                </a:lnTo>
                <a:lnTo>
                  <a:pt x="10800" y="20903"/>
                </a:lnTo>
                <a:lnTo>
                  <a:pt x="11631" y="21600"/>
                </a:lnTo>
                <a:lnTo>
                  <a:pt x="13292" y="21600"/>
                </a:lnTo>
                <a:lnTo>
                  <a:pt x="15785" y="20903"/>
                </a:lnTo>
                <a:lnTo>
                  <a:pt x="18277" y="20903"/>
                </a:lnTo>
                <a:lnTo>
                  <a:pt x="18277" y="19510"/>
                </a:lnTo>
                <a:lnTo>
                  <a:pt x="17446" y="19510"/>
                </a:lnTo>
                <a:lnTo>
                  <a:pt x="15785" y="17419"/>
                </a:lnTo>
                <a:lnTo>
                  <a:pt x="14954" y="16723"/>
                </a:lnTo>
                <a:lnTo>
                  <a:pt x="15785" y="16026"/>
                </a:lnTo>
                <a:lnTo>
                  <a:pt x="16615" y="13935"/>
                </a:lnTo>
                <a:lnTo>
                  <a:pt x="19108" y="11148"/>
                </a:lnTo>
                <a:lnTo>
                  <a:pt x="19108" y="9755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1499302" y="5630638"/>
            <a:ext cx="550909" cy="644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08" y="9755"/>
                </a:moveTo>
                <a:lnTo>
                  <a:pt x="19938" y="6968"/>
                </a:lnTo>
                <a:lnTo>
                  <a:pt x="21600" y="6271"/>
                </a:lnTo>
                <a:lnTo>
                  <a:pt x="21600" y="5574"/>
                </a:lnTo>
                <a:lnTo>
                  <a:pt x="20769" y="4877"/>
                </a:lnTo>
                <a:lnTo>
                  <a:pt x="19938" y="697"/>
                </a:lnTo>
                <a:lnTo>
                  <a:pt x="18277" y="0"/>
                </a:lnTo>
                <a:lnTo>
                  <a:pt x="15785" y="1394"/>
                </a:lnTo>
                <a:lnTo>
                  <a:pt x="14954" y="697"/>
                </a:lnTo>
                <a:lnTo>
                  <a:pt x="4154" y="697"/>
                </a:lnTo>
                <a:lnTo>
                  <a:pt x="4154" y="2787"/>
                </a:lnTo>
                <a:lnTo>
                  <a:pt x="2492" y="4181"/>
                </a:lnTo>
                <a:lnTo>
                  <a:pt x="2492" y="8361"/>
                </a:lnTo>
                <a:lnTo>
                  <a:pt x="1662" y="8361"/>
                </a:lnTo>
                <a:lnTo>
                  <a:pt x="0" y="11148"/>
                </a:lnTo>
                <a:lnTo>
                  <a:pt x="1662" y="13239"/>
                </a:lnTo>
                <a:lnTo>
                  <a:pt x="831" y="13239"/>
                </a:lnTo>
                <a:lnTo>
                  <a:pt x="2492" y="14632"/>
                </a:lnTo>
                <a:lnTo>
                  <a:pt x="2492" y="16026"/>
                </a:lnTo>
                <a:lnTo>
                  <a:pt x="4154" y="16723"/>
                </a:lnTo>
                <a:lnTo>
                  <a:pt x="7477" y="20206"/>
                </a:lnTo>
                <a:lnTo>
                  <a:pt x="8308" y="20903"/>
                </a:lnTo>
                <a:lnTo>
                  <a:pt x="10800" y="20903"/>
                </a:lnTo>
                <a:lnTo>
                  <a:pt x="11631" y="21600"/>
                </a:lnTo>
                <a:lnTo>
                  <a:pt x="13292" y="21600"/>
                </a:lnTo>
                <a:lnTo>
                  <a:pt x="15785" y="20903"/>
                </a:lnTo>
                <a:lnTo>
                  <a:pt x="18277" y="20903"/>
                </a:lnTo>
                <a:lnTo>
                  <a:pt x="18277" y="19510"/>
                </a:lnTo>
                <a:lnTo>
                  <a:pt x="17446" y="19510"/>
                </a:lnTo>
                <a:lnTo>
                  <a:pt x="15785" y="17419"/>
                </a:lnTo>
                <a:lnTo>
                  <a:pt x="14954" y="16723"/>
                </a:lnTo>
                <a:lnTo>
                  <a:pt x="15785" y="16026"/>
                </a:lnTo>
                <a:lnTo>
                  <a:pt x="16615" y="13935"/>
                </a:lnTo>
                <a:lnTo>
                  <a:pt x="19108" y="11148"/>
                </a:lnTo>
                <a:lnTo>
                  <a:pt x="19108" y="9755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782360" y="5609838"/>
            <a:ext cx="528966" cy="395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44" y="18189"/>
                </a:moveTo>
                <a:lnTo>
                  <a:pt x="18144" y="17053"/>
                </a:lnTo>
                <a:lnTo>
                  <a:pt x="20736" y="12505"/>
                </a:lnTo>
                <a:lnTo>
                  <a:pt x="21600" y="5684"/>
                </a:lnTo>
                <a:lnTo>
                  <a:pt x="19872" y="3411"/>
                </a:lnTo>
                <a:lnTo>
                  <a:pt x="19872" y="1137"/>
                </a:lnTo>
                <a:lnTo>
                  <a:pt x="19008" y="0"/>
                </a:lnTo>
                <a:lnTo>
                  <a:pt x="15552" y="0"/>
                </a:lnTo>
                <a:lnTo>
                  <a:pt x="6912" y="7958"/>
                </a:lnTo>
                <a:lnTo>
                  <a:pt x="5184" y="7958"/>
                </a:lnTo>
                <a:lnTo>
                  <a:pt x="5184" y="13642"/>
                </a:lnTo>
                <a:lnTo>
                  <a:pt x="4320" y="14779"/>
                </a:lnTo>
                <a:lnTo>
                  <a:pt x="0" y="15916"/>
                </a:lnTo>
                <a:lnTo>
                  <a:pt x="0" y="18189"/>
                </a:lnTo>
                <a:lnTo>
                  <a:pt x="1728" y="20463"/>
                </a:lnTo>
                <a:lnTo>
                  <a:pt x="2592" y="20463"/>
                </a:lnTo>
                <a:lnTo>
                  <a:pt x="2592" y="21600"/>
                </a:lnTo>
                <a:lnTo>
                  <a:pt x="2592" y="20463"/>
                </a:lnTo>
                <a:lnTo>
                  <a:pt x="3456" y="20463"/>
                </a:lnTo>
                <a:lnTo>
                  <a:pt x="4320" y="21600"/>
                </a:lnTo>
                <a:lnTo>
                  <a:pt x="4320" y="20463"/>
                </a:lnTo>
                <a:lnTo>
                  <a:pt x="6048" y="18189"/>
                </a:lnTo>
                <a:lnTo>
                  <a:pt x="6912" y="18189"/>
                </a:lnTo>
                <a:lnTo>
                  <a:pt x="9504" y="19326"/>
                </a:lnTo>
                <a:lnTo>
                  <a:pt x="10368" y="19326"/>
                </a:lnTo>
                <a:lnTo>
                  <a:pt x="12096" y="20463"/>
                </a:lnTo>
                <a:lnTo>
                  <a:pt x="13824" y="19326"/>
                </a:lnTo>
                <a:lnTo>
                  <a:pt x="16416" y="19326"/>
                </a:lnTo>
                <a:lnTo>
                  <a:pt x="17280" y="18189"/>
                </a:lnTo>
                <a:lnTo>
                  <a:pt x="18144" y="18189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782360" y="5609838"/>
            <a:ext cx="528966" cy="395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44" y="18189"/>
                </a:moveTo>
                <a:lnTo>
                  <a:pt x="18144" y="17053"/>
                </a:lnTo>
                <a:lnTo>
                  <a:pt x="20736" y="12505"/>
                </a:lnTo>
                <a:lnTo>
                  <a:pt x="21600" y="5684"/>
                </a:lnTo>
                <a:lnTo>
                  <a:pt x="19872" y="3411"/>
                </a:lnTo>
                <a:lnTo>
                  <a:pt x="19872" y="1137"/>
                </a:lnTo>
                <a:lnTo>
                  <a:pt x="19008" y="0"/>
                </a:lnTo>
                <a:lnTo>
                  <a:pt x="15552" y="0"/>
                </a:lnTo>
                <a:lnTo>
                  <a:pt x="6912" y="7958"/>
                </a:lnTo>
                <a:lnTo>
                  <a:pt x="5184" y="7958"/>
                </a:lnTo>
                <a:lnTo>
                  <a:pt x="5184" y="13642"/>
                </a:lnTo>
                <a:lnTo>
                  <a:pt x="4320" y="14779"/>
                </a:lnTo>
                <a:lnTo>
                  <a:pt x="0" y="15916"/>
                </a:lnTo>
                <a:lnTo>
                  <a:pt x="0" y="18189"/>
                </a:lnTo>
                <a:lnTo>
                  <a:pt x="1728" y="20463"/>
                </a:lnTo>
                <a:lnTo>
                  <a:pt x="2592" y="20463"/>
                </a:lnTo>
                <a:lnTo>
                  <a:pt x="2592" y="21600"/>
                </a:lnTo>
                <a:lnTo>
                  <a:pt x="2592" y="20463"/>
                </a:lnTo>
                <a:lnTo>
                  <a:pt x="3456" y="20463"/>
                </a:lnTo>
                <a:lnTo>
                  <a:pt x="4320" y="21600"/>
                </a:lnTo>
                <a:lnTo>
                  <a:pt x="4320" y="20463"/>
                </a:lnTo>
                <a:lnTo>
                  <a:pt x="6048" y="18189"/>
                </a:lnTo>
                <a:lnTo>
                  <a:pt x="6912" y="18189"/>
                </a:lnTo>
                <a:lnTo>
                  <a:pt x="9504" y="19326"/>
                </a:lnTo>
                <a:lnTo>
                  <a:pt x="10368" y="19326"/>
                </a:lnTo>
                <a:lnTo>
                  <a:pt x="12096" y="20463"/>
                </a:lnTo>
                <a:lnTo>
                  <a:pt x="13824" y="19326"/>
                </a:lnTo>
                <a:lnTo>
                  <a:pt x="16416" y="19326"/>
                </a:lnTo>
                <a:lnTo>
                  <a:pt x="17280" y="18189"/>
                </a:lnTo>
                <a:lnTo>
                  <a:pt x="18144" y="18189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360485" y="5547436"/>
            <a:ext cx="548484" cy="520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69" y="0"/>
                </a:moveTo>
                <a:lnTo>
                  <a:pt x="17446" y="6048"/>
                </a:lnTo>
                <a:lnTo>
                  <a:pt x="18277" y="6912"/>
                </a:lnTo>
                <a:lnTo>
                  <a:pt x="19938" y="7776"/>
                </a:lnTo>
                <a:lnTo>
                  <a:pt x="20769" y="8640"/>
                </a:lnTo>
                <a:lnTo>
                  <a:pt x="21600" y="8640"/>
                </a:lnTo>
                <a:lnTo>
                  <a:pt x="21600" y="12960"/>
                </a:lnTo>
                <a:lnTo>
                  <a:pt x="20769" y="13824"/>
                </a:lnTo>
                <a:lnTo>
                  <a:pt x="16615" y="14688"/>
                </a:lnTo>
                <a:lnTo>
                  <a:pt x="14954" y="14688"/>
                </a:lnTo>
                <a:lnTo>
                  <a:pt x="13292" y="16416"/>
                </a:lnTo>
                <a:lnTo>
                  <a:pt x="11631" y="17280"/>
                </a:lnTo>
                <a:lnTo>
                  <a:pt x="9969" y="19872"/>
                </a:lnTo>
                <a:lnTo>
                  <a:pt x="8308" y="21600"/>
                </a:lnTo>
                <a:lnTo>
                  <a:pt x="7477" y="20736"/>
                </a:lnTo>
                <a:lnTo>
                  <a:pt x="6646" y="21600"/>
                </a:lnTo>
                <a:lnTo>
                  <a:pt x="5815" y="21600"/>
                </a:lnTo>
                <a:lnTo>
                  <a:pt x="4154" y="18144"/>
                </a:lnTo>
                <a:lnTo>
                  <a:pt x="2492" y="19008"/>
                </a:lnTo>
                <a:lnTo>
                  <a:pt x="831" y="19008"/>
                </a:lnTo>
                <a:lnTo>
                  <a:pt x="1662" y="18144"/>
                </a:lnTo>
                <a:lnTo>
                  <a:pt x="0" y="14688"/>
                </a:lnTo>
                <a:lnTo>
                  <a:pt x="1662" y="13824"/>
                </a:lnTo>
                <a:lnTo>
                  <a:pt x="2492" y="14688"/>
                </a:lnTo>
                <a:lnTo>
                  <a:pt x="3323" y="13824"/>
                </a:lnTo>
                <a:lnTo>
                  <a:pt x="9138" y="13824"/>
                </a:lnTo>
                <a:lnTo>
                  <a:pt x="7477" y="0"/>
                </a:lnTo>
                <a:lnTo>
                  <a:pt x="9969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360485" y="5547436"/>
            <a:ext cx="548484" cy="520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69" y="0"/>
                </a:moveTo>
                <a:lnTo>
                  <a:pt x="17446" y="6048"/>
                </a:lnTo>
                <a:lnTo>
                  <a:pt x="18277" y="6912"/>
                </a:lnTo>
                <a:lnTo>
                  <a:pt x="19938" y="7776"/>
                </a:lnTo>
                <a:lnTo>
                  <a:pt x="20769" y="8640"/>
                </a:lnTo>
                <a:lnTo>
                  <a:pt x="21600" y="8640"/>
                </a:lnTo>
                <a:lnTo>
                  <a:pt x="21600" y="12960"/>
                </a:lnTo>
                <a:lnTo>
                  <a:pt x="20769" y="13824"/>
                </a:lnTo>
                <a:lnTo>
                  <a:pt x="16615" y="14688"/>
                </a:lnTo>
                <a:lnTo>
                  <a:pt x="14954" y="14688"/>
                </a:lnTo>
                <a:lnTo>
                  <a:pt x="13292" y="16416"/>
                </a:lnTo>
                <a:lnTo>
                  <a:pt x="11631" y="17280"/>
                </a:lnTo>
                <a:lnTo>
                  <a:pt x="9969" y="19872"/>
                </a:lnTo>
                <a:lnTo>
                  <a:pt x="8308" y="21600"/>
                </a:lnTo>
                <a:lnTo>
                  <a:pt x="7477" y="20736"/>
                </a:lnTo>
                <a:lnTo>
                  <a:pt x="6646" y="21600"/>
                </a:lnTo>
                <a:lnTo>
                  <a:pt x="5815" y="21600"/>
                </a:lnTo>
                <a:lnTo>
                  <a:pt x="4154" y="18144"/>
                </a:lnTo>
                <a:lnTo>
                  <a:pt x="2492" y="19008"/>
                </a:lnTo>
                <a:lnTo>
                  <a:pt x="831" y="19008"/>
                </a:lnTo>
                <a:lnTo>
                  <a:pt x="1662" y="18144"/>
                </a:lnTo>
                <a:lnTo>
                  <a:pt x="0" y="14688"/>
                </a:lnTo>
                <a:lnTo>
                  <a:pt x="1662" y="13824"/>
                </a:lnTo>
                <a:lnTo>
                  <a:pt x="2492" y="14688"/>
                </a:lnTo>
                <a:lnTo>
                  <a:pt x="3323" y="13824"/>
                </a:lnTo>
                <a:lnTo>
                  <a:pt x="9138" y="13824"/>
                </a:lnTo>
                <a:lnTo>
                  <a:pt x="7477" y="0"/>
                </a:lnTo>
                <a:lnTo>
                  <a:pt x="9969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211732" y="5464234"/>
            <a:ext cx="402160" cy="436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314"/>
                </a:moveTo>
                <a:lnTo>
                  <a:pt x="1137" y="10286"/>
                </a:lnTo>
                <a:lnTo>
                  <a:pt x="6821" y="10286"/>
                </a:lnTo>
                <a:lnTo>
                  <a:pt x="6821" y="8229"/>
                </a:lnTo>
                <a:lnTo>
                  <a:pt x="9095" y="7200"/>
                </a:lnTo>
                <a:lnTo>
                  <a:pt x="9095" y="2057"/>
                </a:lnTo>
                <a:lnTo>
                  <a:pt x="14779" y="2057"/>
                </a:lnTo>
                <a:lnTo>
                  <a:pt x="14779" y="0"/>
                </a:lnTo>
                <a:lnTo>
                  <a:pt x="21600" y="4114"/>
                </a:lnTo>
                <a:lnTo>
                  <a:pt x="18189" y="4114"/>
                </a:lnTo>
                <a:lnTo>
                  <a:pt x="20463" y="20571"/>
                </a:lnTo>
                <a:lnTo>
                  <a:pt x="12505" y="20571"/>
                </a:lnTo>
                <a:lnTo>
                  <a:pt x="11368" y="21600"/>
                </a:lnTo>
                <a:lnTo>
                  <a:pt x="10232" y="20571"/>
                </a:lnTo>
                <a:lnTo>
                  <a:pt x="7958" y="21600"/>
                </a:lnTo>
                <a:lnTo>
                  <a:pt x="6821" y="19543"/>
                </a:lnTo>
                <a:lnTo>
                  <a:pt x="3411" y="18514"/>
                </a:lnTo>
                <a:lnTo>
                  <a:pt x="1137" y="18514"/>
                </a:lnTo>
                <a:lnTo>
                  <a:pt x="0" y="19543"/>
                </a:lnTo>
                <a:lnTo>
                  <a:pt x="1137" y="15429"/>
                </a:lnTo>
                <a:lnTo>
                  <a:pt x="0" y="14400"/>
                </a:lnTo>
                <a:lnTo>
                  <a:pt x="1137" y="12343"/>
                </a:lnTo>
                <a:lnTo>
                  <a:pt x="0" y="11314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11732" y="5464234"/>
            <a:ext cx="402160" cy="436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314"/>
                </a:moveTo>
                <a:lnTo>
                  <a:pt x="1137" y="10286"/>
                </a:lnTo>
                <a:lnTo>
                  <a:pt x="6821" y="10286"/>
                </a:lnTo>
                <a:lnTo>
                  <a:pt x="6821" y="8229"/>
                </a:lnTo>
                <a:lnTo>
                  <a:pt x="9095" y="7200"/>
                </a:lnTo>
                <a:lnTo>
                  <a:pt x="9095" y="2057"/>
                </a:lnTo>
                <a:lnTo>
                  <a:pt x="14779" y="2057"/>
                </a:lnTo>
                <a:lnTo>
                  <a:pt x="14779" y="0"/>
                </a:lnTo>
                <a:lnTo>
                  <a:pt x="21600" y="4114"/>
                </a:lnTo>
                <a:lnTo>
                  <a:pt x="18189" y="4114"/>
                </a:lnTo>
                <a:lnTo>
                  <a:pt x="20463" y="20571"/>
                </a:lnTo>
                <a:lnTo>
                  <a:pt x="12505" y="20571"/>
                </a:lnTo>
                <a:lnTo>
                  <a:pt x="11368" y="21600"/>
                </a:lnTo>
                <a:lnTo>
                  <a:pt x="10232" y="20571"/>
                </a:lnTo>
                <a:lnTo>
                  <a:pt x="7958" y="21600"/>
                </a:lnTo>
                <a:lnTo>
                  <a:pt x="6821" y="19543"/>
                </a:lnTo>
                <a:lnTo>
                  <a:pt x="3411" y="18514"/>
                </a:lnTo>
                <a:lnTo>
                  <a:pt x="1137" y="18514"/>
                </a:lnTo>
                <a:lnTo>
                  <a:pt x="0" y="19543"/>
                </a:lnTo>
                <a:lnTo>
                  <a:pt x="1137" y="15429"/>
                </a:lnTo>
                <a:lnTo>
                  <a:pt x="0" y="14400"/>
                </a:lnTo>
                <a:lnTo>
                  <a:pt x="1137" y="12343"/>
                </a:lnTo>
                <a:lnTo>
                  <a:pt x="0" y="11314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211732" y="5443433"/>
            <a:ext cx="275351" cy="249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662" y="19800"/>
                </a:lnTo>
                <a:lnTo>
                  <a:pt x="9969" y="19800"/>
                </a:lnTo>
                <a:lnTo>
                  <a:pt x="9969" y="16200"/>
                </a:lnTo>
                <a:lnTo>
                  <a:pt x="13292" y="14400"/>
                </a:lnTo>
                <a:lnTo>
                  <a:pt x="13292" y="5400"/>
                </a:lnTo>
                <a:lnTo>
                  <a:pt x="21600" y="5400"/>
                </a:lnTo>
                <a:lnTo>
                  <a:pt x="21600" y="1800"/>
                </a:lnTo>
                <a:lnTo>
                  <a:pt x="9969" y="0"/>
                </a:lnTo>
                <a:lnTo>
                  <a:pt x="8308" y="3600"/>
                </a:lnTo>
                <a:lnTo>
                  <a:pt x="6646" y="5400"/>
                </a:lnTo>
                <a:lnTo>
                  <a:pt x="4985" y="10800"/>
                </a:lnTo>
                <a:lnTo>
                  <a:pt x="0" y="18000"/>
                </a:lnTo>
                <a:lnTo>
                  <a:pt x="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211732" y="5443433"/>
            <a:ext cx="275351" cy="249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662" y="19800"/>
                </a:lnTo>
                <a:lnTo>
                  <a:pt x="9969" y="19800"/>
                </a:lnTo>
                <a:lnTo>
                  <a:pt x="9969" y="16200"/>
                </a:lnTo>
                <a:lnTo>
                  <a:pt x="13292" y="14400"/>
                </a:lnTo>
                <a:lnTo>
                  <a:pt x="13292" y="5400"/>
                </a:lnTo>
                <a:lnTo>
                  <a:pt x="21600" y="5400"/>
                </a:lnTo>
                <a:lnTo>
                  <a:pt x="21600" y="1800"/>
                </a:lnTo>
                <a:lnTo>
                  <a:pt x="9969" y="0"/>
                </a:lnTo>
                <a:lnTo>
                  <a:pt x="8308" y="3600"/>
                </a:lnTo>
                <a:lnTo>
                  <a:pt x="6646" y="5400"/>
                </a:lnTo>
                <a:lnTo>
                  <a:pt x="4985" y="10800"/>
                </a:lnTo>
                <a:lnTo>
                  <a:pt x="0" y="18000"/>
                </a:lnTo>
                <a:lnTo>
                  <a:pt x="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89785" y="5838644"/>
            <a:ext cx="211946" cy="14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18514"/>
                </a:moveTo>
                <a:lnTo>
                  <a:pt x="4320" y="18514"/>
                </a:lnTo>
                <a:lnTo>
                  <a:pt x="8640" y="15429"/>
                </a:lnTo>
                <a:lnTo>
                  <a:pt x="10800" y="18514"/>
                </a:lnTo>
                <a:lnTo>
                  <a:pt x="12960" y="15429"/>
                </a:lnTo>
                <a:lnTo>
                  <a:pt x="2160" y="15429"/>
                </a:lnTo>
                <a:lnTo>
                  <a:pt x="0" y="9257"/>
                </a:lnTo>
                <a:lnTo>
                  <a:pt x="2160" y="3086"/>
                </a:lnTo>
                <a:lnTo>
                  <a:pt x="4320" y="0"/>
                </a:lnTo>
                <a:lnTo>
                  <a:pt x="8640" y="0"/>
                </a:lnTo>
                <a:lnTo>
                  <a:pt x="15120" y="3086"/>
                </a:lnTo>
                <a:lnTo>
                  <a:pt x="21600" y="21600"/>
                </a:lnTo>
                <a:lnTo>
                  <a:pt x="2160" y="21600"/>
                </a:lnTo>
                <a:lnTo>
                  <a:pt x="2160" y="18514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189785" y="5838644"/>
            <a:ext cx="211946" cy="14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18514"/>
                </a:moveTo>
                <a:lnTo>
                  <a:pt x="4320" y="18514"/>
                </a:lnTo>
                <a:lnTo>
                  <a:pt x="8640" y="15429"/>
                </a:lnTo>
                <a:lnTo>
                  <a:pt x="10800" y="18514"/>
                </a:lnTo>
                <a:lnTo>
                  <a:pt x="12960" y="15429"/>
                </a:lnTo>
                <a:lnTo>
                  <a:pt x="2160" y="15429"/>
                </a:lnTo>
                <a:lnTo>
                  <a:pt x="0" y="9257"/>
                </a:lnTo>
                <a:lnTo>
                  <a:pt x="2160" y="3086"/>
                </a:lnTo>
                <a:lnTo>
                  <a:pt x="4320" y="0"/>
                </a:lnTo>
                <a:lnTo>
                  <a:pt x="8640" y="0"/>
                </a:lnTo>
                <a:lnTo>
                  <a:pt x="15120" y="3086"/>
                </a:lnTo>
                <a:lnTo>
                  <a:pt x="21600" y="21600"/>
                </a:lnTo>
                <a:lnTo>
                  <a:pt x="2160" y="21600"/>
                </a:lnTo>
                <a:lnTo>
                  <a:pt x="2160" y="1851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211732" y="5942646"/>
            <a:ext cx="104681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320" y="21600"/>
                </a:lnTo>
                <a:lnTo>
                  <a:pt x="12960" y="0"/>
                </a:lnTo>
                <a:lnTo>
                  <a:pt x="1728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211732" y="5942646"/>
            <a:ext cx="104681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320" y="21600"/>
                </a:lnTo>
                <a:lnTo>
                  <a:pt x="12960" y="0"/>
                </a:lnTo>
                <a:lnTo>
                  <a:pt x="1728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211732" y="5984248"/>
            <a:ext cx="104681" cy="6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21600"/>
                </a:moveTo>
                <a:lnTo>
                  <a:pt x="21600" y="7200"/>
                </a:lnTo>
                <a:lnTo>
                  <a:pt x="21600" y="0"/>
                </a:lnTo>
                <a:lnTo>
                  <a:pt x="0" y="0"/>
                </a:lnTo>
                <a:lnTo>
                  <a:pt x="8640" y="7200"/>
                </a:lnTo>
                <a:lnTo>
                  <a:pt x="8640" y="14400"/>
                </a:lnTo>
                <a:lnTo>
                  <a:pt x="1296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211732" y="5984248"/>
            <a:ext cx="104681" cy="6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21600"/>
                </a:moveTo>
                <a:lnTo>
                  <a:pt x="21600" y="7200"/>
                </a:lnTo>
                <a:lnTo>
                  <a:pt x="21600" y="0"/>
                </a:lnTo>
                <a:lnTo>
                  <a:pt x="0" y="0"/>
                </a:lnTo>
                <a:lnTo>
                  <a:pt x="8640" y="7200"/>
                </a:lnTo>
                <a:lnTo>
                  <a:pt x="8640" y="14400"/>
                </a:lnTo>
                <a:lnTo>
                  <a:pt x="1296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275135" y="5984248"/>
            <a:ext cx="231475" cy="166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1600"/>
                </a:moveTo>
                <a:lnTo>
                  <a:pt x="21600" y="21600"/>
                </a:lnTo>
                <a:lnTo>
                  <a:pt x="21600" y="10800"/>
                </a:lnTo>
                <a:lnTo>
                  <a:pt x="17673" y="0"/>
                </a:lnTo>
                <a:lnTo>
                  <a:pt x="13745" y="2700"/>
                </a:lnTo>
                <a:lnTo>
                  <a:pt x="9818" y="2700"/>
                </a:lnTo>
                <a:lnTo>
                  <a:pt x="11782" y="0"/>
                </a:lnTo>
                <a:lnTo>
                  <a:pt x="3927" y="0"/>
                </a:lnTo>
                <a:lnTo>
                  <a:pt x="3927" y="2700"/>
                </a:lnTo>
                <a:lnTo>
                  <a:pt x="0" y="8100"/>
                </a:lnTo>
                <a:lnTo>
                  <a:pt x="5891" y="13500"/>
                </a:lnTo>
                <a:lnTo>
                  <a:pt x="7855" y="10800"/>
                </a:lnTo>
                <a:lnTo>
                  <a:pt x="9818" y="10800"/>
                </a:lnTo>
                <a:lnTo>
                  <a:pt x="13745" y="16200"/>
                </a:lnTo>
                <a:lnTo>
                  <a:pt x="13745" y="18900"/>
                </a:lnTo>
                <a:lnTo>
                  <a:pt x="15709" y="16200"/>
                </a:lnTo>
                <a:lnTo>
                  <a:pt x="17673" y="21600"/>
                </a:lnTo>
                <a:lnTo>
                  <a:pt x="19636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75135" y="5984248"/>
            <a:ext cx="231475" cy="166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1600"/>
                </a:moveTo>
                <a:lnTo>
                  <a:pt x="21600" y="21600"/>
                </a:lnTo>
                <a:lnTo>
                  <a:pt x="21600" y="10800"/>
                </a:lnTo>
                <a:lnTo>
                  <a:pt x="17673" y="0"/>
                </a:lnTo>
                <a:lnTo>
                  <a:pt x="13745" y="2700"/>
                </a:lnTo>
                <a:lnTo>
                  <a:pt x="9818" y="2700"/>
                </a:lnTo>
                <a:lnTo>
                  <a:pt x="11782" y="0"/>
                </a:lnTo>
                <a:lnTo>
                  <a:pt x="3927" y="0"/>
                </a:lnTo>
                <a:lnTo>
                  <a:pt x="3927" y="2700"/>
                </a:lnTo>
                <a:lnTo>
                  <a:pt x="0" y="8100"/>
                </a:lnTo>
                <a:lnTo>
                  <a:pt x="5891" y="13500"/>
                </a:lnTo>
                <a:lnTo>
                  <a:pt x="7855" y="10800"/>
                </a:lnTo>
                <a:lnTo>
                  <a:pt x="9818" y="10800"/>
                </a:lnTo>
                <a:lnTo>
                  <a:pt x="13745" y="16200"/>
                </a:lnTo>
                <a:lnTo>
                  <a:pt x="13745" y="18900"/>
                </a:lnTo>
                <a:lnTo>
                  <a:pt x="15709" y="16200"/>
                </a:lnTo>
                <a:lnTo>
                  <a:pt x="17673" y="21600"/>
                </a:lnTo>
                <a:lnTo>
                  <a:pt x="19636" y="216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338539" y="6067450"/>
            <a:ext cx="85129" cy="104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5400" y="0"/>
                </a:lnTo>
                <a:lnTo>
                  <a:pt x="10800" y="0"/>
                </a:lnTo>
                <a:lnTo>
                  <a:pt x="21600" y="8640"/>
                </a:lnTo>
                <a:lnTo>
                  <a:pt x="21600" y="12960"/>
                </a:lnTo>
                <a:lnTo>
                  <a:pt x="10800" y="21600"/>
                </a:lnTo>
                <a:lnTo>
                  <a:pt x="5400" y="17280"/>
                </a:lnTo>
                <a:lnTo>
                  <a:pt x="0" y="17280"/>
                </a:lnTo>
                <a:lnTo>
                  <a:pt x="0" y="432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338539" y="6067450"/>
            <a:ext cx="85129" cy="104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20"/>
                </a:moveTo>
                <a:lnTo>
                  <a:pt x="5400" y="0"/>
                </a:lnTo>
                <a:lnTo>
                  <a:pt x="10800" y="0"/>
                </a:lnTo>
                <a:lnTo>
                  <a:pt x="21600" y="8640"/>
                </a:lnTo>
                <a:lnTo>
                  <a:pt x="21600" y="12960"/>
                </a:lnTo>
                <a:lnTo>
                  <a:pt x="10800" y="21600"/>
                </a:lnTo>
                <a:lnTo>
                  <a:pt x="5400" y="17280"/>
                </a:lnTo>
                <a:lnTo>
                  <a:pt x="0" y="17280"/>
                </a:lnTo>
                <a:lnTo>
                  <a:pt x="0" y="432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379994" y="6109051"/>
            <a:ext cx="148540" cy="145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5429"/>
                </a:lnTo>
                <a:lnTo>
                  <a:pt x="15429" y="12343"/>
                </a:lnTo>
                <a:lnTo>
                  <a:pt x="15429" y="6171"/>
                </a:lnTo>
                <a:lnTo>
                  <a:pt x="12343" y="6171"/>
                </a:lnTo>
                <a:lnTo>
                  <a:pt x="9257" y="0"/>
                </a:lnTo>
                <a:lnTo>
                  <a:pt x="0" y="9257"/>
                </a:lnTo>
                <a:lnTo>
                  <a:pt x="15429" y="21600"/>
                </a:lnTo>
                <a:lnTo>
                  <a:pt x="2160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379994" y="6109051"/>
            <a:ext cx="148540" cy="145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5429"/>
                </a:lnTo>
                <a:lnTo>
                  <a:pt x="15429" y="12343"/>
                </a:lnTo>
                <a:lnTo>
                  <a:pt x="15429" y="6171"/>
                </a:lnTo>
                <a:lnTo>
                  <a:pt x="12343" y="6171"/>
                </a:lnTo>
                <a:lnTo>
                  <a:pt x="9257" y="0"/>
                </a:lnTo>
                <a:lnTo>
                  <a:pt x="0" y="9257"/>
                </a:lnTo>
                <a:lnTo>
                  <a:pt x="15429" y="21600"/>
                </a:lnTo>
                <a:lnTo>
                  <a:pt x="21600" y="216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487292" y="6046649"/>
            <a:ext cx="209538" cy="20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9440"/>
                </a:moveTo>
                <a:lnTo>
                  <a:pt x="19440" y="12960"/>
                </a:lnTo>
                <a:lnTo>
                  <a:pt x="21600" y="8640"/>
                </a:lnTo>
                <a:lnTo>
                  <a:pt x="19440" y="4320"/>
                </a:lnTo>
                <a:lnTo>
                  <a:pt x="17280" y="2160"/>
                </a:lnTo>
                <a:lnTo>
                  <a:pt x="12960" y="2160"/>
                </a:lnTo>
                <a:lnTo>
                  <a:pt x="10800" y="0"/>
                </a:lnTo>
                <a:lnTo>
                  <a:pt x="8640" y="2160"/>
                </a:lnTo>
                <a:lnTo>
                  <a:pt x="6480" y="0"/>
                </a:lnTo>
                <a:lnTo>
                  <a:pt x="4320" y="2160"/>
                </a:lnTo>
                <a:lnTo>
                  <a:pt x="2160" y="2160"/>
                </a:lnTo>
                <a:lnTo>
                  <a:pt x="2160" y="10800"/>
                </a:lnTo>
                <a:lnTo>
                  <a:pt x="0" y="10800"/>
                </a:lnTo>
                <a:lnTo>
                  <a:pt x="0" y="15120"/>
                </a:lnTo>
                <a:lnTo>
                  <a:pt x="4320" y="17280"/>
                </a:lnTo>
                <a:lnTo>
                  <a:pt x="4320" y="21600"/>
                </a:lnTo>
                <a:lnTo>
                  <a:pt x="8640" y="19440"/>
                </a:lnTo>
                <a:lnTo>
                  <a:pt x="19440" y="1944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487292" y="6046649"/>
            <a:ext cx="209538" cy="20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9440"/>
                </a:moveTo>
                <a:lnTo>
                  <a:pt x="19440" y="12960"/>
                </a:lnTo>
                <a:lnTo>
                  <a:pt x="21600" y="8640"/>
                </a:lnTo>
                <a:lnTo>
                  <a:pt x="19440" y="4320"/>
                </a:lnTo>
                <a:lnTo>
                  <a:pt x="17280" y="2160"/>
                </a:lnTo>
                <a:lnTo>
                  <a:pt x="12960" y="2160"/>
                </a:lnTo>
                <a:lnTo>
                  <a:pt x="10800" y="0"/>
                </a:lnTo>
                <a:lnTo>
                  <a:pt x="8640" y="2160"/>
                </a:lnTo>
                <a:lnTo>
                  <a:pt x="6480" y="0"/>
                </a:lnTo>
                <a:lnTo>
                  <a:pt x="4320" y="2160"/>
                </a:lnTo>
                <a:lnTo>
                  <a:pt x="2160" y="2160"/>
                </a:lnTo>
                <a:lnTo>
                  <a:pt x="2160" y="10800"/>
                </a:lnTo>
                <a:lnTo>
                  <a:pt x="0" y="10800"/>
                </a:lnTo>
                <a:lnTo>
                  <a:pt x="0" y="15120"/>
                </a:lnTo>
                <a:lnTo>
                  <a:pt x="4320" y="17280"/>
                </a:lnTo>
                <a:lnTo>
                  <a:pt x="4320" y="21600"/>
                </a:lnTo>
                <a:lnTo>
                  <a:pt x="8640" y="19440"/>
                </a:lnTo>
                <a:lnTo>
                  <a:pt x="19440" y="1944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592151" y="5901046"/>
            <a:ext cx="253412" cy="18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800"/>
                </a:moveTo>
                <a:lnTo>
                  <a:pt x="1800" y="14400"/>
                </a:lnTo>
                <a:lnTo>
                  <a:pt x="5400" y="7200"/>
                </a:lnTo>
                <a:lnTo>
                  <a:pt x="9000" y="4800"/>
                </a:lnTo>
                <a:lnTo>
                  <a:pt x="12600" y="0"/>
                </a:lnTo>
                <a:lnTo>
                  <a:pt x="16200" y="0"/>
                </a:lnTo>
                <a:lnTo>
                  <a:pt x="16200" y="4800"/>
                </a:lnTo>
                <a:lnTo>
                  <a:pt x="19800" y="9600"/>
                </a:lnTo>
                <a:lnTo>
                  <a:pt x="21600" y="9600"/>
                </a:lnTo>
                <a:lnTo>
                  <a:pt x="21600" y="12000"/>
                </a:lnTo>
                <a:lnTo>
                  <a:pt x="18000" y="14400"/>
                </a:lnTo>
                <a:lnTo>
                  <a:pt x="7200" y="14400"/>
                </a:lnTo>
                <a:lnTo>
                  <a:pt x="7200" y="21600"/>
                </a:lnTo>
                <a:lnTo>
                  <a:pt x="5400" y="19200"/>
                </a:lnTo>
                <a:lnTo>
                  <a:pt x="1800" y="19200"/>
                </a:lnTo>
                <a:lnTo>
                  <a:pt x="0" y="168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592151" y="5901046"/>
            <a:ext cx="253412" cy="18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800"/>
                </a:moveTo>
                <a:lnTo>
                  <a:pt x="1800" y="14400"/>
                </a:lnTo>
                <a:lnTo>
                  <a:pt x="5400" y="7200"/>
                </a:lnTo>
                <a:lnTo>
                  <a:pt x="9000" y="4800"/>
                </a:lnTo>
                <a:lnTo>
                  <a:pt x="12600" y="0"/>
                </a:lnTo>
                <a:lnTo>
                  <a:pt x="16200" y="0"/>
                </a:lnTo>
                <a:lnTo>
                  <a:pt x="16200" y="4800"/>
                </a:lnTo>
                <a:lnTo>
                  <a:pt x="19800" y="9600"/>
                </a:lnTo>
                <a:lnTo>
                  <a:pt x="21600" y="9600"/>
                </a:lnTo>
                <a:lnTo>
                  <a:pt x="21600" y="12000"/>
                </a:lnTo>
                <a:lnTo>
                  <a:pt x="18000" y="14400"/>
                </a:lnTo>
                <a:lnTo>
                  <a:pt x="7200" y="14400"/>
                </a:lnTo>
                <a:lnTo>
                  <a:pt x="7200" y="21600"/>
                </a:lnTo>
                <a:lnTo>
                  <a:pt x="5400" y="19200"/>
                </a:lnTo>
                <a:lnTo>
                  <a:pt x="1800" y="19200"/>
                </a:lnTo>
                <a:lnTo>
                  <a:pt x="0" y="168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677501" y="6025848"/>
            <a:ext cx="126608" cy="20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480"/>
                </a:moveTo>
                <a:lnTo>
                  <a:pt x="0" y="0"/>
                </a:lnTo>
                <a:lnTo>
                  <a:pt x="14400" y="0"/>
                </a:lnTo>
                <a:lnTo>
                  <a:pt x="18000" y="8640"/>
                </a:lnTo>
                <a:lnTo>
                  <a:pt x="21600" y="15120"/>
                </a:lnTo>
                <a:lnTo>
                  <a:pt x="21600" y="17280"/>
                </a:lnTo>
                <a:lnTo>
                  <a:pt x="3600" y="21600"/>
                </a:lnTo>
                <a:lnTo>
                  <a:pt x="0" y="21600"/>
                </a:lnTo>
                <a:lnTo>
                  <a:pt x="0" y="15120"/>
                </a:lnTo>
                <a:lnTo>
                  <a:pt x="3600" y="10800"/>
                </a:lnTo>
                <a:lnTo>
                  <a:pt x="0" y="648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677501" y="6025848"/>
            <a:ext cx="126608" cy="20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480"/>
                </a:moveTo>
                <a:lnTo>
                  <a:pt x="0" y="0"/>
                </a:lnTo>
                <a:lnTo>
                  <a:pt x="14400" y="0"/>
                </a:lnTo>
                <a:lnTo>
                  <a:pt x="18000" y="8640"/>
                </a:lnTo>
                <a:lnTo>
                  <a:pt x="21600" y="15120"/>
                </a:lnTo>
                <a:lnTo>
                  <a:pt x="21600" y="17280"/>
                </a:lnTo>
                <a:lnTo>
                  <a:pt x="3600" y="21600"/>
                </a:lnTo>
                <a:lnTo>
                  <a:pt x="0" y="21600"/>
                </a:lnTo>
                <a:lnTo>
                  <a:pt x="0" y="15120"/>
                </a:lnTo>
                <a:lnTo>
                  <a:pt x="3600" y="10800"/>
                </a:lnTo>
                <a:lnTo>
                  <a:pt x="0" y="648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760413" y="6025848"/>
            <a:ext cx="63209" cy="166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0"/>
                </a:moveTo>
                <a:lnTo>
                  <a:pt x="0" y="0"/>
                </a:lnTo>
                <a:lnTo>
                  <a:pt x="7200" y="10800"/>
                </a:lnTo>
                <a:lnTo>
                  <a:pt x="14400" y="18900"/>
                </a:lnTo>
                <a:lnTo>
                  <a:pt x="14400" y="21600"/>
                </a:lnTo>
                <a:lnTo>
                  <a:pt x="21600" y="21600"/>
                </a:lnTo>
                <a:lnTo>
                  <a:pt x="21600" y="5400"/>
                </a:lnTo>
                <a:lnTo>
                  <a:pt x="14400" y="2700"/>
                </a:lnTo>
                <a:lnTo>
                  <a:pt x="1440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760413" y="6025848"/>
            <a:ext cx="63209" cy="166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0"/>
                </a:moveTo>
                <a:lnTo>
                  <a:pt x="0" y="0"/>
                </a:lnTo>
                <a:lnTo>
                  <a:pt x="7200" y="10800"/>
                </a:lnTo>
                <a:lnTo>
                  <a:pt x="14400" y="18900"/>
                </a:lnTo>
                <a:lnTo>
                  <a:pt x="14400" y="21600"/>
                </a:lnTo>
                <a:lnTo>
                  <a:pt x="21600" y="21600"/>
                </a:lnTo>
                <a:lnTo>
                  <a:pt x="21600" y="5400"/>
                </a:lnTo>
                <a:lnTo>
                  <a:pt x="14400" y="2700"/>
                </a:lnTo>
                <a:lnTo>
                  <a:pt x="1440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804307" y="5984248"/>
            <a:ext cx="82765" cy="20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"/>
                </a:moveTo>
                <a:lnTo>
                  <a:pt x="0" y="4320"/>
                </a:lnTo>
                <a:lnTo>
                  <a:pt x="0" y="6480"/>
                </a:lnTo>
                <a:lnTo>
                  <a:pt x="5400" y="864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15120"/>
                </a:lnTo>
                <a:lnTo>
                  <a:pt x="21600" y="6480"/>
                </a:lnTo>
                <a:lnTo>
                  <a:pt x="21600" y="2160"/>
                </a:lnTo>
                <a:lnTo>
                  <a:pt x="16200" y="0"/>
                </a:lnTo>
                <a:lnTo>
                  <a:pt x="10800" y="0"/>
                </a:lnTo>
                <a:lnTo>
                  <a:pt x="10800" y="216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804307" y="5984248"/>
            <a:ext cx="82765" cy="20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"/>
                </a:moveTo>
                <a:lnTo>
                  <a:pt x="0" y="4320"/>
                </a:lnTo>
                <a:lnTo>
                  <a:pt x="0" y="6480"/>
                </a:lnTo>
                <a:lnTo>
                  <a:pt x="5400" y="864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15120"/>
                </a:lnTo>
                <a:lnTo>
                  <a:pt x="21600" y="6480"/>
                </a:lnTo>
                <a:lnTo>
                  <a:pt x="21600" y="2160"/>
                </a:lnTo>
                <a:lnTo>
                  <a:pt x="16200" y="0"/>
                </a:lnTo>
                <a:lnTo>
                  <a:pt x="10800" y="0"/>
                </a:lnTo>
                <a:lnTo>
                  <a:pt x="10800" y="216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865272" y="5942646"/>
            <a:ext cx="382639" cy="312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160"/>
                </a:moveTo>
                <a:lnTo>
                  <a:pt x="13200" y="15840"/>
                </a:lnTo>
                <a:lnTo>
                  <a:pt x="14400" y="15840"/>
                </a:lnTo>
                <a:lnTo>
                  <a:pt x="15600" y="17280"/>
                </a:lnTo>
                <a:lnTo>
                  <a:pt x="16800" y="15840"/>
                </a:lnTo>
                <a:lnTo>
                  <a:pt x="19200" y="11520"/>
                </a:lnTo>
                <a:lnTo>
                  <a:pt x="20400" y="7200"/>
                </a:lnTo>
                <a:lnTo>
                  <a:pt x="21600" y="4320"/>
                </a:lnTo>
                <a:lnTo>
                  <a:pt x="21600" y="1440"/>
                </a:lnTo>
                <a:lnTo>
                  <a:pt x="20400" y="0"/>
                </a:lnTo>
                <a:lnTo>
                  <a:pt x="19200" y="0"/>
                </a:lnTo>
                <a:lnTo>
                  <a:pt x="18000" y="1440"/>
                </a:lnTo>
                <a:lnTo>
                  <a:pt x="14400" y="1440"/>
                </a:lnTo>
                <a:lnTo>
                  <a:pt x="12000" y="2880"/>
                </a:lnTo>
                <a:lnTo>
                  <a:pt x="9600" y="1440"/>
                </a:lnTo>
                <a:lnTo>
                  <a:pt x="8400" y="1440"/>
                </a:lnTo>
                <a:lnTo>
                  <a:pt x="4800" y="0"/>
                </a:lnTo>
                <a:lnTo>
                  <a:pt x="3600" y="0"/>
                </a:lnTo>
                <a:lnTo>
                  <a:pt x="1200" y="2880"/>
                </a:lnTo>
                <a:lnTo>
                  <a:pt x="1200" y="7200"/>
                </a:lnTo>
                <a:lnTo>
                  <a:pt x="0" y="12960"/>
                </a:lnTo>
                <a:lnTo>
                  <a:pt x="0" y="17280"/>
                </a:lnTo>
                <a:lnTo>
                  <a:pt x="3600" y="17280"/>
                </a:lnTo>
                <a:lnTo>
                  <a:pt x="3600" y="18720"/>
                </a:lnTo>
                <a:lnTo>
                  <a:pt x="4800" y="21600"/>
                </a:lnTo>
                <a:lnTo>
                  <a:pt x="10800" y="21600"/>
                </a:lnTo>
                <a:lnTo>
                  <a:pt x="10800" y="2016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865272" y="5942646"/>
            <a:ext cx="382639" cy="312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160"/>
                </a:moveTo>
                <a:lnTo>
                  <a:pt x="13200" y="15840"/>
                </a:lnTo>
                <a:lnTo>
                  <a:pt x="14400" y="15840"/>
                </a:lnTo>
                <a:lnTo>
                  <a:pt x="15600" y="17280"/>
                </a:lnTo>
                <a:lnTo>
                  <a:pt x="16800" y="15840"/>
                </a:lnTo>
                <a:lnTo>
                  <a:pt x="19200" y="11520"/>
                </a:lnTo>
                <a:lnTo>
                  <a:pt x="20400" y="7200"/>
                </a:lnTo>
                <a:lnTo>
                  <a:pt x="21600" y="4320"/>
                </a:lnTo>
                <a:lnTo>
                  <a:pt x="21600" y="1440"/>
                </a:lnTo>
                <a:lnTo>
                  <a:pt x="20400" y="0"/>
                </a:lnTo>
                <a:lnTo>
                  <a:pt x="19200" y="0"/>
                </a:lnTo>
                <a:lnTo>
                  <a:pt x="18000" y="1440"/>
                </a:lnTo>
                <a:lnTo>
                  <a:pt x="14400" y="1440"/>
                </a:lnTo>
                <a:lnTo>
                  <a:pt x="12000" y="2880"/>
                </a:lnTo>
                <a:lnTo>
                  <a:pt x="9600" y="1440"/>
                </a:lnTo>
                <a:lnTo>
                  <a:pt x="8400" y="1440"/>
                </a:lnTo>
                <a:lnTo>
                  <a:pt x="4800" y="0"/>
                </a:lnTo>
                <a:lnTo>
                  <a:pt x="3600" y="0"/>
                </a:lnTo>
                <a:lnTo>
                  <a:pt x="1200" y="2880"/>
                </a:lnTo>
                <a:lnTo>
                  <a:pt x="1200" y="7200"/>
                </a:lnTo>
                <a:lnTo>
                  <a:pt x="0" y="12960"/>
                </a:lnTo>
                <a:lnTo>
                  <a:pt x="0" y="17280"/>
                </a:lnTo>
                <a:lnTo>
                  <a:pt x="3600" y="17280"/>
                </a:lnTo>
                <a:lnTo>
                  <a:pt x="3600" y="18720"/>
                </a:lnTo>
                <a:lnTo>
                  <a:pt x="4800" y="21600"/>
                </a:lnTo>
                <a:lnTo>
                  <a:pt x="10800" y="21600"/>
                </a:lnTo>
                <a:lnTo>
                  <a:pt x="10800" y="2016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1055480" y="5984248"/>
            <a:ext cx="255825" cy="3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247"/>
                </a:moveTo>
                <a:lnTo>
                  <a:pt x="3600" y="11435"/>
                </a:lnTo>
                <a:lnTo>
                  <a:pt x="5400" y="11435"/>
                </a:lnTo>
                <a:lnTo>
                  <a:pt x="7200" y="12706"/>
                </a:lnTo>
                <a:lnTo>
                  <a:pt x="9000" y="11435"/>
                </a:lnTo>
                <a:lnTo>
                  <a:pt x="12600" y="7624"/>
                </a:lnTo>
                <a:lnTo>
                  <a:pt x="14400" y="3812"/>
                </a:lnTo>
                <a:lnTo>
                  <a:pt x="16200" y="1271"/>
                </a:lnTo>
                <a:lnTo>
                  <a:pt x="16200" y="0"/>
                </a:lnTo>
                <a:lnTo>
                  <a:pt x="19800" y="5082"/>
                </a:lnTo>
                <a:lnTo>
                  <a:pt x="16200" y="5082"/>
                </a:lnTo>
                <a:lnTo>
                  <a:pt x="16200" y="6353"/>
                </a:lnTo>
                <a:lnTo>
                  <a:pt x="18000" y="7624"/>
                </a:lnTo>
                <a:lnTo>
                  <a:pt x="19800" y="10165"/>
                </a:lnTo>
                <a:lnTo>
                  <a:pt x="16200" y="13976"/>
                </a:lnTo>
                <a:lnTo>
                  <a:pt x="18000" y="15247"/>
                </a:lnTo>
                <a:lnTo>
                  <a:pt x="21600" y="19059"/>
                </a:lnTo>
                <a:lnTo>
                  <a:pt x="21600" y="21600"/>
                </a:lnTo>
                <a:lnTo>
                  <a:pt x="12600" y="20329"/>
                </a:lnTo>
                <a:lnTo>
                  <a:pt x="3600" y="20329"/>
                </a:lnTo>
                <a:lnTo>
                  <a:pt x="3600" y="19059"/>
                </a:lnTo>
                <a:lnTo>
                  <a:pt x="0" y="16518"/>
                </a:lnTo>
                <a:lnTo>
                  <a:pt x="0" y="15247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1055480" y="5984248"/>
            <a:ext cx="255825" cy="3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247"/>
                </a:moveTo>
                <a:lnTo>
                  <a:pt x="3600" y="11435"/>
                </a:lnTo>
                <a:lnTo>
                  <a:pt x="5400" y="11435"/>
                </a:lnTo>
                <a:lnTo>
                  <a:pt x="7200" y="12706"/>
                </a:lnTo>
                <a:lnTo>
                  <a:pt x="9000" y="11435"/>
                </a:lnTo>
                <a:lnTo>
                  <a:pt x="12600" y="7624"/>
                </a:lnTo>
                <a:lnTo>
                  <a:pt x="14400" y="3812"/>
                </a:lnTo>
                <a:lnTo>
                  <a:pt x="16200" y="1271"/>
                </a:lnTo>
                <a:lnTo>
                  <a:pt x="16200" y="0"/>
                </a:lnTo>
                <a:lnTo>
                  <a:pt x="19800" y="5082"/>
                </a:lnTo>
                <a:lnTo>
                  <a:pt x="16200" y="5082"/>
                </a:lnTo>
                <a:lnTo>
                  <a:pt x="16200" y="6353"/>
                </a:lnTo>
                <a:lnTo>
                  <a:pt x="18000" y="7624"/>
                </a:lnTo>
                <a:lnTo>
                  <a:pt x="19800" y="10165"/>
                </a:lnTo>
                <a:lnTo>
                  <a:pt x="16200" y="13976"/>
                </a:lnTo>
                <a:lnTo>
                  <a:pt x="18000" y="15247"/>
                </a:lnTo>
                <a:lnTo>
                  <a:pt x="21600" y="19059"/>
                </a:lnTo>
                <a:lnTo>
                  <a:pt x="21600" y="21600"/>
                </a:lnTo>
                <a:lnTo>
                  <a:pt x="12600" y="20329"/>
                </a:lnTo>
                <a:lnTo>
                  <a:pt x="3600" y="20329"/>
                </a:lnTo>
                <a:lnTo>
                  <a:pt x="3600" y="19059"/>
                </a:lnTo>
                <a:lnTo>
                  <a:pt x="0" y="16518"/>
                </a:lnTo>
                <a:lnTo>
                  <a:pt x="0" y="15247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1077428" y="6317058"/>
            <a:ext cx="63208" cy="41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7200" y="0"/>
                </a:lnTo>
                <a:lnTo>
                  <a:pt x="2160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077428" y="6317058"/>
            <a:ext cx="63208" cy="41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7200" y="0"/>
                </a:lnTo>
                <a:lnTo>
                  <a:pt x="2160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1055480" y="6317058"/>
            <a:ext cx="192414" cy="20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0" y="4320"/>
                </a:moveTo>
                <a:lnTo>
                  <a:pt x="9600" y="4320"/>
                </a:lnTo>
                <a:lnTo>
                  <a:pt x="9600" y="0"/>
                </a:lnTo>
                <a:lnTo>
                  <a:pt x="16800" y="0"/>
                </a:lnTo>
                <a:lnTo>
                  <a:pt x="16800" y="4320"/>
                </a:lnTo>
                <a:lnTo>
                  <a:pt x="19200" y="2160"/>
                </a:lnTo>
                <a:lnTo>
                  <a:pt x="21600" y="4320"/>
                </a:lnTo>
                <a:lnTo>
                  <a:pt x="21600" y="15120"/>
                </a:lnTo>
                <a:lnTo>
                  <a:pt x="14400" y="15120"/>
                </a:lnTo>
                <a:lnTo>
                  <a:pt x="12000" y="17280"/>
                </a:lnTo>
                <a:lnTo>
                  <a:pt x="12000" y="19440"/>
                </a:lnTo>
                <a:lnTo>
                  <a:pt x="9600" y="19440"/>
                </a:lnTo>
                <a:lnTo>
                  <a:pt x="9600" y="21600"/>
                </a:lnTo>
                <a:lnTo>
                  <a:pt x="4800" y="17280"/>
                </a:lnTo>
                <a:lnTo>
                  <a:pt x="0" y="10800"/>
                </a:lnTo>
                <a:lnTo>
                  <a:pt x="2400" y="8640"/>
                </a:lnTo>
                <a:lnTo>
                  <a:pt x="2400" y="6480"/>
                </a:lnTo>
                <a:lnTo>
                  <a:pt x="4800" y="432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1055480" y="6317058"/>
            <a:ext cx="192414" cy="20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0" y="4320"/>
                </a:moveTo>
                <a:lnTo>
                  <a:pt x="9600" y="4320"/>
                </a:lnTo>
                <a:lnTo>
                  <a:pt x="9600" y="0"/>
                </a:lnTo>
                <a:lnTo>
                  <a:pt x="16800" y="0"/>
                </a:lnTo>
                <a:lnTo>
                  <a:pt x="16800" y="4320"/>
                </a:lnTo>
                <a:lnTo>
                  <a:pt x="19200" y="2160"/>
                </a:lnTo>
                <a:lnTo>
                  <a:pt x="21600" y="4320"/>
                </a:lnTo>
                <a:lnTo>
                  <a:pt x="21600" y="15120"/>
                </a:lnTo>
                <a:lnTo>
                  <a:pt x="14400" y="15120"/>
                </a:lnTo>
                <a:lnTo>
                  <a:pt x="12000" y="17280"/>
                </a:lnTo>
                <a:lnTo>
                  <a:pt x="12000" y="19440"/>
                </a:lnTo>
                <a:lnTo>
                  <a:pt x="9600" y="19440"/>
                </a:lnTo>
                <a:lnTo>
                  <a:pt x="9600" y="21600"/>
                </a:lnTo>
                <a:lnTo>
                  <a:pt x="4800" y="17280"/>
                </a:lnTo>
                <a:lnTo>
                  <a:pt x="0" y="10800"/>
                </a:lnTo>
                <a:lnTo>
                  <a:pt x="2400" y="8640"/>
                </a:lnTo>
                <a:lnTo>
                  <a:pt x="2400" y="6480"/>
                </a:lnTo>
                <a:lnTo>
                  <a:pt x="4800" y="432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1140831" y="6275456"/>
            <a:ext cx="253412" cy="29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543"/>
                </a:moveTo>
                <a:lnTo>
                  <a:pt x="14400" y="4629"/>
                </a:lnTo>
                <a:lnTo>
                  <a:pt x="5400" y="3086"/>
                </a:lnTo>
                <a:lnTo>
                  <a:pt x="5400" y="6171"/>
                </a:lnTo>
                <a:lnTo>
                  <a:pt x="7200" y="4629"/>
                </a:lnTo>
                <a:lnTo>
                  <a:pt x="9000" y="6171"/>
                </a:lnTo>
                <a:lnTo>
                  <a:pt x="9000" y="13886"/>
                </a:lnTo>
                <a:lnTo>
                  <a:pt x="3600" y="13886"/>
                </a:lnTo>
                <a:lnTo>
                  <a:pt x="1800" y="15429"/>
                </a:lnTo>
                <a:lnTo>
                  <a:pt x="1800" y="16971"/>
                </a:lnTo>
                <a:lnTo>
                  <a:pt x="0" y="16971"/>
                </a:lnTo>
                <a:lnTo>
                  <a:pt x="0" y="18514"/>
                </a:lnTo>
                <a:lnTo>
                  <a:pt x="3600" y="21600"/>
                </a:lnTo>
                <a:lnTo>
                  <a:pt x="3600" y="20057"/>
                </a:lnTo>
                <a:lnTo>
                  <a:pt x="9000" y="20057"/>
                </a:lnTo>
                <a:lnTo>
                  <a:pt x="12600" y="18514"/>
                </a:lnTo>
                <a:lnTo>
                  <a:pt x="14400" y="13886"/>
                </a:lnTo>
                <a:lnTo>
                  <a:pt x="18000" y="10800"/>
                </a:lnTo>
                <a:lnTo>
                  <a:pt x="21600" y="0"/>
                </a:lnTo>
                <a:lnTo>
                  <a:pt x="16200" y="1543"/>
                </a:lnTo>
                <a:lnTo>
                  <a:pt x="14400" y="1543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1140831" y="6275456"/>
            <a:ext cx="253412" cy="29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543"/>
                </a:moveTo>
                <a:lnTo>
                  <a:pt x="14400" y="4629"/>
                </a:lnTo>
                <a:lnTo>
                  <a:pt x="5400" y="3086"/>
                </a:lnTo>
                <a:lnTo>
                  <a:pt x="5400" y="6171"/>
                </a:lnTo>
                <a:lnTo>
                  <a:pt x="7200" y="4629"/>
                </a:lnTo>
                <a:lnTo>
                  <a:pt x="9000" y="6171"/>
                </a:lnTo>
                <a:lnTo>
                  <a:pt x="9000" y="13886"/>
                </a:lnTo>
                <a:lnTo>
                  <a:pt x="3600" y="13886"/>
                </a:lnTo>
                <a:lnTo>
                  <a:pt x="1800" y="15429"/>
                </a:lnTo>
                <a:lnTo>
                  <a:pt x="1800" y="16971"/>
                </a:lnTo>
                <a:lnTo>
                  <a:pt x="0" y="16971"/>
                </a:lnTo>
                <a:lnTo>
                  <a:pt x="0" y="18514"/>
                </a:lnTo>
                <a:lnTo>
                  <a:pt x="3600" y="21600"/>
                </a:lnTo>
                <a:lnTo>
                  <a:pt x="3600" y="20057"/>
                </a:lnTo>
                <a:lnTo>
                  <a:pt x="9000" y="20057"/>
                </a:lnTo>
                <a:lnTo>
                  <a:pt x="12600" y="18514"/>
                </a:lnTo>
                <a:lnTo>
                  <a:pt x="14400" y="13886"/>
                </a:lnTo>
                <a:lnTo>
                  <a:pt x="18000" y="10800"/>
                </a:lnTo>
                <a:lnTo>
                  <a:pt x="21600" y="0"/>
                </a:lnTo>
                <a:lnTo>
                  <a:pt x="16200" y="1543"/>
                </a:lnTo>
                <a:lnTo>
                  <a:pt x="14400" y="1543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1182286" y="6233854"/>
            <a:ext cx="633829" cy="60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80" y="0"/>
                </a:moveTo>
                <a:lnTo>
                  <a:pt x="12240" y="0"/>
                </a:lnTo>
                <a:lnTo>
                  <a:pt x="11520" y="745"/>
                </a:lnTo>
                <a:lnTo>
                  <a:pt x="9360" y="745"/>
                </a:lnTo>
                <a:lnTo>
                  <a:pt x="8640" y="0"/>
                </a:lnTo>
                <a:lnTo>
                  <a:pt x="7920" y="0"/>
                </a:lnTo>
                <a:lnTo>
                  <a:pt x="7200" y="1490"/>
                </a:lnTo>
                <a:lnTo>
                  <a:pt x="5760" y="6703"/>
                </a:lnTo>
                <a:lnTo>
                  <a:pt x="4320" y="8193"/>
                </a:lnTo>
                <a:lnTo>
                  <a:pt x="3600" y="10428"/>
                </a:lnTo>
                <a:lnTo>
                  <a:pt x="2160" y="11172"/>
                </a:lnTo>
                <a:lnTo>
                  <a:pt x="720" y="11172"/>
                </a:lnTo>
                <a:lnTo>
                  <a:pt x="0" y="12662"/>
                </a:lnTo>
                <a:lnTo>
                  <a:pt x="0" y="13407"/>
                </a:lnTo>
                <a:lnTo>
                  <a:pt x="1440" y="12662"/>
                </a:lnTo>
                <a:lnTo>
                  <a:pt x="5040" y="12662"/>
                </a:lnTo>
                <a:lnTo>
                  <a:pt x="5040" y="14152"/>
                </a:lnTo>
                <a:lnTo>
                  <a:pt x="6480" y="15641"/>
                </a:lnTo>
                <a:lnTo>
                  <a:pt x="7920" y="14897"/>
                </a:lnTo>
                <a:lnTo>
                  <a:pt x="7920" y="14152"/>
                </a:lnTo>
                <a:lnTo>
                  <a:pt x="9360" y="14152"/>
                </a:lnTo>
                <a:lnTo>
                  <a:pt x="10800" y="14897"/>
                </a:lnTo>
                <a:lnTo>
                  <a:pt x="10800" y="17131"/>
                </a:lnTo>
                <a:lnTo>
                  <a:pt x="11520" y="17876"/>
                </a:lnTo>
                <a:lnTo>
                  <a:pt x="10800" y="18621"/>
                </a:lnTo>
                <a:lnTo>
                  <a:pt x="10800" y="19366"/>
                </a:lnTo>
                <a:lnTo>
                  <a:pt x="12960" y="18621"/>
                </a:lnTo>
                <a:lnTo>
                  <a:pt x="15840" y="20110"/>
                </a:lnTo>
                <a:lnTo>
                  <a:pt x="16560" y="19366"/>
                </a:lnTo>
                <a:lnTo>
                  <a:pt x="18720" y="20855"/>
                </a:lnTo>
                <a:lnTo>
                  <a:pt x="19440" y="21600"/>
                </a:lnTo>
                <a:lnTo>
                  <a:pt x="19440" y="20110"/>
                </a:lnTo>
                <a:lnTo>
                  <a:pt x="18720" y="20110"/>
                </a:lnTo>
                <a:lnTo>
                  <a:pt x="18720" y="15641"/>
                </a:lnTo>
                <a:lnTo>
                  <a:pt x="20880" y="15641"/>
                </a:lnTo>
                <a:lnTo>
                  <a:pt x="19440" y="13407"/>
                </a:lnTo>
                <a:lnTo>
                  <a:pt x="19440" y="8938"/>
                </a:lnTo>
                <a:lnTo>
                  <a:pt x="18720" y="8938"/>
                </a:lnTo>
                <a:lnTo>
                  <a:pt x="19440" y="7448"/>
                </a:lnTo>
                <a:lnTo>
                  <a:pt x="20160" y="5214"/>
                </a:lnTo>
                <a:lnTo>
                  <a:pt x="20880" y="4469"/>
                </a:lnTo>
                <a:lnTo>
                  <a:pt x="21600" y="2979"/>
                </a:lnTo>
                <a:lnTo>
                  <a:pt x="20880" y="2979"/>
                </a:lnTo>
                <a:lnTo>
                  <a:pt x="20880" y="1490"/>
                </a:lnTo>
                <a:lnTo>
                  <a:pt x="20160" y="745"/>
                </a:lnTo>
                <a:lnTo>
                  <a:pt x="18000" y="745"/>
                </a:lnTo>
                <a:lnTo>
                  <a:pt x="1728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1182286" y="6233854"/>
            <a:ext cx="633829" cy="603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80" y="0"/>
                </a:moveTo>
                <a:lnTo>
                  <a:pt x="12240" y="0"/>
                </a:lnTo>
                <a:lnTo>
                  <a:pt x="11520" y="745"/>
                </a:lnTo>
                <a:lnTo>
                  <a:pt x="9360" y="745"/>
                </a:lnTo>
                <a:lnTo>
                  <a:pt x="8640" y="0"/>
                </a:lnTo>
                <a:lnTo>
                  <a:pt x="7920" y="0"/>
                </a:lnTo>
                <a:lnTo>
                  <a:pt x="7200" y="1490"/>
                </a:lnTo>
                <a:lnTo>
                  <a:pt x="5760" y="6703"/>
                </a:lnTo>
                <a:lnTo>
                  <a:pt x="4320" y="8193"/>
                </a:lnTo>
                <a:lnTo>
                  <a:pt x="3600" y="10428"/>
                </a:lnTo>
                <a:lnTo>
                  <a:pt x="2160" y="11172"/>
                </a:lnTo>
                <a:lnTo>
                  <a:pt x="720" y="11172"/>
                </a:lnTo>
                <a:lnTo>
                  <a:pt x="0" y="12662"/>
                </a:lnTo>
                <a:lnTo>
                  <a:pt x="0" y="13407"/>
                </a:lnTo>
                <a:lnTo>
                  <a:pt x="1440" y="12662"/>
                </a:lnTo>
                <a:lnTo>
                  <a:pt x="5040" y="12662"/>
                </a:lnTo>
                <a:lnTo>
                  <a:pt x="5040" y="14152"/>
                </a:lnTo>
                <a:lnTo>
                  <a:pt x="6480" y="15641"/>
                </a:lnTo>
                <a:lnTo>
                  <a:pt x="7920" y="14897"/>
                </a:lnTo>
                <a:lnTo>
                  <a:pt x="7920" y="14152"/>
                </a:lnTo>
                <a:lnTo>
                  <a:pt x="9360" y="14152"/>
                </a:lnTo>
                <a:lnTo>
                  <a:pt x="10800" y="14897"/>
                </a:lnTo>
                <a:lnTo>
                  <a:pt x="10800" y="17131"/>
                </a:lnTo>
                <a:lnTo>
                  <a:pt x="11520" y="17876"/>
                </a:lnTo>
                <a:lnTo>
                  <a:pt x="10800" y="18621"/>
                </a:lnTo>
                <a:lnTo>
                  <a:pt x="10800" y="19366"/>
                </a:lnTo>
                <a:lnTo>
                  <a:pt x="12960" y="18621"/>
                </a:lnTo>
                <a:lnTo>
                  <a:pt x="15840" y="20110"/>
                </a:lnTo>
                <a:lnTo>
                  <a:pt x="16560" y="19366"/>
                </a:lnTo>
                <a:lnTo>
                  <a:pt x="18720" y="20855"/>
                </a:lnTo>
                <a:lnTo>
                  <a:pt x="19440" y="21600"/>
                </a:lnTo>
                <a:lnTo>
                  <a:pt x="19440" y="20110"/>
                </a:lnTo>
                <a:lnTo>
                  <a:pt x="18720" y="20110"/>
                </a:lnTo>
                <a:lnTo>
                  <a:pt x="18720" y="15641"/>
                </a:lnTo>
                <a:lnTo>
                  <a:pt x="20880" y="15641"/>
                </a:lnTo>
                <a:lnTo>
                  <a:pt x="19440" y="13407"/>
                </a:lnTo>
                <a:lnTo>
                  <a:pt x="19440" y="8938"/>
                </a:lnTo>
                <a:lnTo>
                  <a:pt x="18720" y="8938"/>
                </a:lnTo>
                <a:lnTo>
                  <a:pt x="19440" y="7448"/>
                </a:lnTo>
                <a:lnTo>
                  <a:pt x="20160" y="5214"/>
                </a:lnTo>
                <a:lnTo>
                  <a:pt x="20880" y="4469"/>
                </a:lnTo>
                <a:lnTo>
                  <a:pt x="21600" y="2979"/>
                </a:lnTo>
                <a:lnTo>
                  <a:pt x="20880" y="2979"/>
                </a:lnTo>
                <a:lnTo>
                  <a:pt x="20880" y="1490"/>
                </a:lnTo>
                <a:lnTo>
                  <a:pt x="20160" y="745"/>
                </a:lnTo>
                <a:lnTo>
                  <a:pt x="18000" y="745"/>
                </a:lnTo>
                <a:lnTo>
                  <a:pt x="17280" y="0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1733406" y="6421059"/>
            <a:ext cx="63208" cy="6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7200" y="7200"/>
                </a:ln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1733406" y="6421059"/>
            <a:ext cx="63208" cy="62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7200" y="7200"/>
                </a:ln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752915" y="6483461"/>
            <a:ext cx="43608" cy="6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72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752915" y="6483461"/>
            <a:ext cx="43608" cy="6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72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752915" y="6421059"/>
            <a:ext cx="360697" cy="353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24" y="17788"/>
                </a:moveTo>
                <a:lnTo>
                  <a:pt x="3812" y="15247"/>
                </a:lnTo>
                <a:lnTo>
                  <a:pt x="2541" y="15247"/>
                </a:lnTo>
                <a:lnTo>
                  <a:pt x="0" y="11435"/>
                </a:lnTo>
                <a:lnTo>
                  <a:pt x="0" y="7624"/>
                </a:lnTo>
                <a:lnTo>
                  <a:pt x="2541" y="5082"/>
                </a:lnTo>
                <a:lnTo>
                  <a:pt x="2541" y="0"/>
                </a:lnTo>
                <a:lnTo>
                  <a:pt x="10165" y="0"/>
                </a:lnTo>
                <a:lnTo>
                  <a:pt x="16518" y="3812"/>
                </a:lnTo>
                <a:lnTo>
                  <a:pt x="16518" y="6353"/>
                </a:lnTo>
                <a:lnTo>
                  <a:pt x="20329" y="7624"/>
                </a:lnTo>
                <a:lnTo>
                  <a:pt x="19059" y="10165"/>
                </a:lnTo>
                <a:lnTo>
                  <a:pt x="20329" y="12706"/>
                </a:lnTo>
                <a:lnTo>
                  <a:pt x="20329" y="17788"/>
                </a:lnTo>
                <a:lnTo>
                  <a:pt x="21600" y="19059"/>
                </a:lnTo>
                <a:lnTo>
                  <a:pt x="19059" y="21600"/>
                </a:lnTo>
                <a:lnTo>
                  <a:pt x="11435" y="21600"/>
                </a:lnTo>
                <a:lnTo>
                  <a:pt x="10165" y="17788"/>
                </a:lnTo>
                <a:lnTo>
                  <a:pt x="7624" y="17788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1752915" y="6421059"/>
            <a:ext cx="360697" cy="353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24" y="17788"/>
                </a:moveTo>
                <a:lnTo>
                  <a:pt x="3812" y="15247"/>
                </a:lnTo>
                <a:lnTo>
                  <a:pt x="2541" y="15247"/>
                </a:lnTo>
                <a:lnTo>
                  <a:pt x="0" y="11435"/>
                </a:lnTo>
                <a:lnTo>
                  <a:pt x="0" y="7624"/>
                </a:lnTo>
                <a:lnTo>
                  <a:pt x="2541" y="5082"/>
                </a:lnTo>
                <a:lnTo>
                  <a:pt x="2541" y="0"/>
                </a:lnTo>
                <a:lnTo>
                  <a:pt x="10165" y="0"/>
                </a:lnTo>
                <a:lnTo>
                  <a:pt x="16518" y="3812"/>
                </a:lnTo>
                <a:lnTo>
                  <a:pt x="16518" y="6353"/>
                </a:lnTo>
                <a:lnTo>
                  <a:pt x="20329" y="7624"/>
                </a:lnTo>
                <a:lnTo>
                  <a:pt x="19059" y="10165"/>
                </a:lnTo>
                <a:lnTo>
                  <a:pt x="20329" y="12706"/>
                </a:lnTo>
                <a:lnTo>
                  <a:pt x="20329" y="17788"/>
                </a:lnTo>
                <a:lnTo>
                  <a:pt x="21600" y="19059"/>
                </a:lnTo>
                <a:lnTo>
                  <a:pt x="19059" y="21600"/>
                </a:lnTo>
                <a:lnTo>
                  <a:pt x="11435" y="21600"/>
                </a:lnTo>
                <a:lnTo>
                  <a:pt x="10165" y="17788"/>
                </a:lnTo>
                <a:lnTo>
                  <a:pt x="7624" y="17788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1499302" y="6670666"/>
            <a:ext cx="402159" cy="312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11" y="5760"/>
                </a:moveTo>
                <a:lnTo>
                  <a:pt x="7958" y="8640"/>
                </a:lnTo>
                <a:lnTo>
                  <a:pt x="9095" y="7200"/>
                </a:lnTo>
                <a:lnTo>
                  <a:pt x="12505" y="10080"/>
                </a:lnTo>
                <a:lnTo>
                  <a:pt x="13642" y="11520"/>
                </a:lnTo>
                <a:lnTo>
                  <a:pt x="13642" y="8640"/>
                </a:lnTo>
                <a:lnTo>
                  <a:pt x="12505" y="8640"/>
                </a:lnTo>
                <a:lnTo>
                  <a:pt x="12505" y="0"/>
                </a:lnTo>
                <a:lnTo>
                  <a:pt x="17053" y="0"/>
                </a:lnTo>
                <a:lnTo>
                  <a:pt x="20463" y="2880"/>
                </a:lnTo>
                <a:lnTo>
                  <a:pt x="21600" y="5760"/>
                </a:lnTo>
                <a:lnTo>
                  <a:pt x="20463" y="7200"/>
                </a:lnTo>
                <a:lnTo>
                  <a:pt x="20463" y="8640"/>
                </a:lnTo>
                <a:lnTo>
                  <a:pt x="19326" y="11520"/>
                </a:lnTo>
                <a:lnTo>
                  <a:pt x="20463" y="12960"/>
                </a:lnTo>
                <a:lnTo>
                  <a:pt x="14779" y="15840"/>
                </a:lnTo>
                <a:lnTo>
                  <a:pt x="14779" y="17280"/>
                </a:lnTo>
                <a:lnTo>
                  <a:pt x="12505" y="17280"/>
                </a:lnTo>
                <a:lnTo>
                  <a:pt x="12505" y="18720"/>
                </a:lnTo>
                <a:lnTo>
                  <a:pt x="9095" y="21600"/>
                </a:lnTo>
                <a:lnTo>
                  <a:pt x="5684" y="21600"/>
                </a:lnTo>
                <a:lnTo>
                  <a:pt x="3411" y="20160"/>
                </a:lnTo>
                <a:lnTo>
                  <a:pt x="2274" y="21600"/>
                </a:lnTo>
                <a:lnTo>
                  <a:pt x="0" y="18720"/>
                </a:lnTo>
                <a:lnTo>
                  <a:pt x="0" y="11520"/>
                </a:lnTo>
                <a:lnTo>
                  <a:pt x="4547" y="10080"/>
                </a:lnTo>
                <a:lnTo>
                  <a:pt x="3411" y="576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1499302" y="6670666"/>
            <a:ext cx="402159" cy="312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11" y="5760"/>
                </a:moveTo>
                <a:lnTo>
                  <a:pt x="7958" y="8640"/>
                </a:lnTo>
                <a:lnTo>
                  <a:pt x="9095" y="7200"/>
                </a:lnTo>
                <a:lnTo>
                  <a:pt x="12505" y="10080"/>
                </a:lnTo>
                <a:lnTo>
                  <a:pt x="13642" y="11520"/>
                </a:lnTo>
                <a:lnTo>
                  <a:pt x="13642" y="8640"/>
                </a:lnTo>
                <a:lnTo>
                  <a:pt x="12505" y="8640"/>
                </a:lnTo>
                <a:lnTo>
                  <a:pt x="12505" y="0"/>
                </a:lnTo>
                <a:lnTo>
                  <a:pt x="17053" y="0"/>
                </a:lnTo>
                <a:lnTo>
                  <a:pt x="20463" y="2880"/>
                </a:lnTo>
                <a:lnTo>
                  <a:pt x="21600" y="5760"/>
                </a:lnTo>
                <a:lnTo>
                  <a:pt x="20463" y="7200"/>
                </a:lnTo>
                <a:lnTo>
                  <a:pt x="20463" y="8640"/>
                </a:lnTo>
                <a:lnTo>
                  <a:pt x="19326" y="11520"/>
                </a:lnTo>
                <a:lnTo>
                  <a:pt x="20463" y="12960"/>
                </a:lnTo>
                <a:lnTo>
                  <a:pt x="14779" y="15840"/>
                </a:lnTo>
                <a:lnTo>
                  <a:pt x="14779" y="17280"/>
                </a:lnTo>
                <a:lnTo>
                  <a:pt x="12505" y="17280"/>
                </a:lnTo>
                <a:lnTo>
                  <a:pt x="12505" y="18720"/>
                </a:lnTo>
                <a:lnTo>
                  <a:pt x="9095" y="21600"/>
                </a:lnTo>
                <a:lnTo>
                  <a:pt x="5684" y="21600"/>
                </a:lnTo>
                <a:lnTo>
                  <a:pt x="3411" y="20160"/>
                </a:lnTo>
                <a:lnTo>
                  <a:pt x="2274" y="21600"/>
                </a:lnTo>
                <a:lnTo>
                  <a:pt x="0" y="18720"/>
                </a:lnTo>
                <a:lnTo>
                  <a:pt x="0" y="11520"/>
                </a:lnTo>
                <a:lnTo>
                  <a:pt x="4547" y="10080"/>
                </a:lnTo>
                <a:lnTo>
                  <a:pt x="3411" y="5760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1162778" y="6961874"/>
            <a:ext cx="443620" cy="416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21600"/>
                </a:moveTo>
                <a:lnTo>
                  <a:pt x="6171" y="19440"/>
                </a:lnTo>
                <a:lnTo>
                  <a:pt x="4114" y="12960"/>
                </a:lnTo>
                <a:lnTo>
                  <a:pt x="4114" y="9720"/>
                </a:lnTo>
                <a:lnTo>
                  <a:pt x="0" y="1080"/>
                </a:lnTo>
                <a:lnTo>
                  <a:pt x="0" y="0"/>
                </a:lnTo>
                <a:lnTo>
                  <a:pt x="4114" y="0"/>
                </a:lnTo>
                <a:lnTo>
                  <a:pt x="10286" y="1080"/>
                </a:lnTo>
                <a:lnTo>
                  <a:pt x="12343" y="1080"/>
                </a:lnTo>
                <a:lnTo>
                  <a:pt x="16457" y="2160"/>
                </a:lnTo>
                <a:lnTo>
                  <a:pt x="18514" y="1080"/>
                </a:lnTo>
                <a:lnTo>
                  <a:pt x="19543" y="0"/>
                </a:lnTo>
                <a:lnTo>
                  <a:pt x="21600" y="1080"/>
                </a:lnTo>
                <a:lnTo>
                  <a:pt x="19543" y="3240"/>
                </a:lnTo>
                <a:lnTo>
                  <a:pt x="18514" y="2160"/>
                </a:lnTo>
                <a:lnTo>
                  <a:pt x="15429" y="2160"/>
                </a:lnTo>
                <a:lnTo>
                  <a:pt x="14400" y="8640"/>
                </a:lnTo>
                <a:lnTo>
                  <a:pt x="13371" y="9720"/>
                </a:lnTo>
                <a:lnTo>
                  <a:pt x="13371" y="20520"/>
                </a:lnTo>
                <a:lnTo>
                  <a:pt x="11314" y="21600"/>
                </a:lnTo>
                <a:lnTo>
                  <a:pt x="9257" y="21600"/>
                </a:lnTo>
                <a:lnTo>
                  <a:pt x="8229" y="20520"/>
                </a:lnTo>
                <a:lnTo>
                  <a:pt x="720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1162778" y="6961874"/>
            <a:ext cx="443620" cy="416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21600"/>
                </a:moveTo>
                <a:lnTo>
                  <a:pt x="6171" y="19440"/>
                </a:lnTo>
                <a:lnTo>
                  <a:pt x="4114" y="12960"/>
                </a:lnTo>
                <a:lnTo>
                  <a:pt x="4114" y="9720"/>
                </a:lnTo>
                <a:lnTo>
                  <a:pt x="0" y="1080"/>
                </a:lnTo>
                <a:lnTo>
                  <a:pt x="0" y="0"/>
                </a:lnTo>
                <a:lnTo>
                  <a:pt x="4114" y="0"/>
                </a:lnTo>
                <a:lnTo>
                  <a:pt x="10286" y="1080"/>
                </a:lnTo>
                <a:lnTo>
                  <a:pt x="12343" y="1080"/>
                </a:lnTo>
                <a:lnTo>
                  <a:pt x="16457" y="2160"/>
                </a:lnTo>
                <a:lnTo>
                  <a:pt x="18514" y="1080"/>
                </a:lnTo>
                <a:lnTo>
                  <a:pt x="19543" y="0"/>
                </a:lnTo>
                <a:lnTo>
                  <a:pt x="21600" y="1080"/>
                </a:lnTo>
                <a:lnTo>
                  <a:pt x="19543" y="3240"/>
                </a:lnTo>
                <a:lnTo>
                  <a:pt x="18514" y="2160"/>
                </a:lnTo>
                <a:lnTo>
                  <a:pt x="15429" y="2160"/>
                </a:lnTo>
                <a:lnTo>
                  <a:pt x="14400" y="8640"/>
                </a:lnTo>
                <a:lnTo>
                  <a:pt x="13371" y="9720"/>
                </a:lnTo>
                <a:lnTo>
                  <a:pt x="13371" y="20520"/>
                </a:lnTo>
                <a:lnTo>
                  <a:pt x="11314" y="21600"/>
                </a:lnTo>
                <a:lnTo>
                  <a:pt x="9257" y="21600"/>
                </a:lnTo>
                <a:lnTo>
                  <a:pt x="8229" y="20520"/>
                </a:lnTo>
                <a:lnTo>
                  <a:pt x="7200" y="216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1162778" y="6587464"/>
            <a:ext cx="421678" cy="41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440"/>
                </a:moveTo>
                <a:lnTo>
                  <a:pt x="4320" y="19440"/>
                </a:lnTo>
                <a:lnTo>
                  <a:pt x="10800" y="20520"/>
                </a:lnTo>
                <a:lnTo>
                  <a:pt x="12960" y="20520"/>
                </a:lnTo>
                <a:lnTo>
                  <a:pt x="17280" y="21600"/>
                </a:lnTo>
                <a:lnTo>
                  <a:pt x="19440" y="20520"/>
                </a:lnTo>
                <a:lnTo>
                  <a:pt x="17280" y="18360"/>
                </a:lnTo>
                <a:lnTo>
                  <a:pt x="17280" y="12960"/>
                </a:lnTo>
                <a:lnTo>
                  <a:pt x="21600" y="11880"/>
                </a:lnTo>
                <a:lnTo>
                  <a:pt x="20520" y="8640"/>
                </a:lnTo>
                <a:lnTo>
                  <a:pt x="17280" y="9720"/>
                </a:lnTo>
                <a:lnTo>
                  <a:pt x="17280" y="8640"/>
                </a:lnTo>
                <a:lnTo>
                  <a:pt x="18360" y="7560"/>
                </a:lnTo>
                <a:lnTo>
                  <a:pt x="17280" y="6480"/>
                </a:lnTo>
                <a:lnTo>
                  <a:pt x="17280" y="3240"/>
                </a:lnTo>
                <a:lnTo>
                  <a:pt x="15120" y="2160"/>
                </a:lnTo>
                <a:lnTo>
                  <a:pt x="12960" y="2160"/>
                </a:lnTo>
                <a:lnTo>
                  <a:pt x="12960" y="3240"/>
                </a:lnTo>
                <a:lnTo>
                  <a:pt x="10800" y="4320"/>
                </a:lnTo>
                <a:lnTo>
                  <a:pt x="8640" y="2160"/>
                </a:lnTo>
                <a:lnTo>
                  <a:pt x="8640" y="0"/>
                </a:lnTo>
                <a:lnTo>
                  <a:pt x="3240" y="0"/>
                </a:lnTo>
                <a:lnTo>
                  <a:pt x="1080" y="1080"/>
                </a:lnTo>
                <a:lnTo>
                  <a:pt x="2160" y="4320"/>
                </a:lnTo>
                <a:lnTo>
                  <a:pt x="2160" y="5400"/>
                </a:lnTo>
                <a:lnTo>
                  <a:pt x="3240" y="9720"/>
                </a:lnTo>
                <a:lnTo>
                  <a:pt x="3240" y="11880"/>
                </a:lnTo>
                <a:lnTo>
                  <a:pt x="1080" y="12960"/>
                </a:lnTo>
                <a:lnTo>
                  <a:pt x="0" y="17280"/>
                </a:lnTo>
                <a:lnTo>
                  <a:pt x="0" y="1944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1182286" y="6545862"/>
            <a:ext cx="21677" cy="41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1182286" y="6545862"/>
            <a:ext cx="21677" cy="41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1309093" y="7128278"/>
            <a:ext cx="550909" cy="478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38" y="939"/>
                </a:moveTo>
                <a:lnTo>
                  <a:pt x="20769" y="6574"/>
                </a:lnTo>
                <a:lnTo>
                  <a:pt x="19938" y="6574"/>
                </a:lnTo>
                <a:lnTo>
                  <a:pt x="19108" y="7513"/>
                </a:lnTo>
                <a:lnTo>
                  <a:pt x="19938" y="8452"/>
                </a:lnTo>
                <a:lnTo>
                  <a:pt x="20769" y="7513"/>
                </a:lnTo>
                <a:lnTo>
                  <a:pt x="21600" y="7513"/>
                </a:lnTo>
                <a:lnTo>
                  <a:pt x="21600" y="11270"/>
                </a:lnTo>
                <a:lnTo>
                  <a:pt x="19938" y="12209"/>
                </a:lnTo>
                <a:lnTo>
                  <a:pt x="18277" y="15026"/>
                </a:lnTo>
                <a:lnTo>
                  <a:pt x="14123" y="19722"/>
                </a:lnTo>
                <a:lnTo>
                  <a:pt x="11631" y="20661"/>
                </a:lnTo>
                <a:lnTo>
                  <a:pt x="7477" y="20661"/>
                </a:lnTo>
                <a:lnTo>
                  <a:pt x="4985" y="21600"/>
                </a:lnTo>
                <a:lnTo>
                  <a:pt x="4154" y="21600"/>
                </a:lnTo>
                <a:lnTo>
                  <a:pt x="3323" y="20661"/>
                </a:lnTo>
                <a:lnTo>
                  <a:pt x="2492" y="17843"/>
                </a:lnTo>
                <a:lnTo>
                  <a:pt x="2492" y="16904"/>
                </a:lnTo>
                <a:lnTo>
                  <a:pt x="831" y="11270"/>
                </a:lnTo>
                <a:lnTo>
                  <a:pt x="0" y="11270"/>
                </a:lnTo>
                <a:lnTo>
                  <a:pt x="831" y="10330"/>
                </a:lnTo>
                <a:lnTo>
                  <a:pt x="1662" y="11270"/>
                </a:lnTo>
                <a:lnTo>
                  <a:pt x="3323" y="11270"/>
                </a:lnTo>
                <a:lnTo>
                  <a:pt x="4985" y="10330"/>
                </a:lnTo>
                <a:lnTo>
                  <a:pt x="4985" y="4696"/>
                </a:lnTo>
                <a:lnTo>
                  <a:pt x="5815" y="5635"/>
                </a:lnTo>
                <a:lnTo>
                  <a:pt x="5815" y="7513"/>
                </a:lnTo>
                <a:lnTo>
                  <a:pt x="7477" y="7513"/>
                </a:lnTo>
                <a:lnTo>
                  <a:pt x="9969" y="5635"/>
                </a:lnTo>
                <a:lnTo>
                  <a:pt x="10800" y="6574"/>
                </a:lnTo>
                <a:lnTo>
                  <a:pt x="14954" y="1878"/>
                </a:lnTo>
                <a:lnTo>
                  <a:pt x="17446" y="0"/>
                </a:lnTo>
                <a:lnTo>
                  <a:pt x="19108" y="939"/>
                </a:lnTo>
                <a:lnTo>
                  <a:pt x="19938" y="939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1309093" y="7128278"/>
            <a:ext cx="550909" cy="478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38" y="939"/>
                </a:moveTo>
                <a:lnTo>
                  <a:pt x="20769" y="6574"/>
                </a:lnTo>
                <a:lnTo>
                  <a:pt x="19938" y="6574"/>
                </a:lnTo>
                <a:lnTo>
                  <a:pt x="19108" y="7513"/>
                </a:lnTo>
                <a:lnTo>
                  <a:pt x="19938" y="8452"/>
                </a:lnTo>
                <a:lnTo>
                  <a:pt x="20769" y="7513"/>
                </a:lnTo>
                <a:lnTo>
                  <a:pt x="21600" y="7513"/>
                </a:lnTo>
                <a:lnTo>
                  <a:pt x="21600" y="11270"/>
                </a:lnTo>
                <a:lnTo>
                  <a:pt x="19938" y="12209"/>
                </a:lnTo>
                <a:lnTo>
                  <a:pt x="18277" y="15026"/>
                </a:lnTo>
                <a:lnTo>
                  <a:pt x="14123" y="19722"/>
                </a:lnTo>
                <a:lnTo>
                  <a:pt x="11631" y="20661"/>
                </a:lnTo>
                <a:lnTo>
                  <a:pt x="7477" y="20661"/>
                </a:lnTo>
                <a:lnTo>
                  <a:pt x="4985" y="21600"/>
                </a:lnTo>
                <a:lnTo>
                  <a:pt x="4154" y="21600"/>
                </a:lnTo>
                <a:lnTo>
                  <a:pt x="3323" y="20661"/>
                </a:lnTo>
                <a:lnTo>
                  <a:pt x="2492" y="17843"/>
                </a:lnTo>
                <a:lnTo>
                  <a:pt x="2492" y="16904"/>
                </a:lnTo>
                <a:lnTo>
                  <a:pt x="831" y="11270"/>
                </a:lnTo>
                <a:lnTo>
                  <a:pt x="0" y="11270"/>
                </a:lnTo>
                <a:lnTo>
                  <a:pt x="831" y="10330"/>
                </a:lnTo>
                <a:lnTo>
                  <a:pt x="1662" y="11270"/>
                </a:lnTo>
                <a:lnTo>
                  <a:pt x="3323" y="11270"/>
                </a:lnTo>
                <a:lnTo>
                  <a:pt x="4985" y="10330"/>
                </a:lnTo>
                <a:lnTo>
                  <a:pt x="4985" y="4696"/>
                </a:lnTo>
                <a:lnTo>
                  <a:pt x="5815" y="5635"/>
                </a:lnTo>
                <a:lnTo>
                  <a:pt x="5815" y="7513"/>
                </a:lnTo>
                <a:lnTo>
                  <a:pt x="7477" y="7513"/>
                </a:lnTo>
                <a:lnTo>
                  <a:pt x="9969" y="5635"/>
                </a:lnTo>
                <a:lnTo>
                  <a:pt x="10800" y="6574"/>
                </a:lnTo>
                <a:lnTo>
                  <a:pt x="14954" y="1878"/>
                </a:lnTo>
                <a:lnTo>
                  <a:pt x="17446" y="0"/>
                </a:lnTo>
                <a:lnTo>
                  <a:pt x="19108" y="939"/>
                </a:lnTo>
                <a:lnTo>
                  <a:pt x="19938" y="939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1435899" y="6982675"/>
            <a:ext cx="316815" cy="31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280"/>
                </a:moveTo>
                <a:lnTo>
                  <a:pt x="1440" y="18720"/>
                </a:lnTo>
                <a:lnTo>
                  <a:pt x="1440" y="21600"/>
                </a:lnTo>
                <a:lnTo>
                  <a:pt x="4320" y="21600"/>
                </a:lnTo>
                <a:lnTo>
                  <a:pt x="8640" y="18720"/>
                </a:lnTo>
                <a:lnTo>
                  <a:pt x="10080" y="20160"/>
                </a:lnTo>
                <a:lnTo>
                  <a:pt x="17280" y="12960"/>
                </a:lnTo>
                <a:lnTo>
                  <a:pt x="21600" y="10080"/>
                </a:lnTo>
                <a:lnTo>
                  <a:pt x="18720" y="10080"/>
                </a:lnTo>
                <a:lnTo>
                  <a:pt x="17280" y="7200"/>
                </a:lnTo>
                <a:lnTo>
                  <a:pt x="14400" y="4320"/>
                </a:lnTo>
                <a:lnTo>
                  <a:pt x="11520" y="0"/>
                </a:lnTo>
                <a:lnTo>
                  <a:pt x="8640" y="2880"/>
                </a:lnTo>
                <a:lnTo>
                  <a:pt x="7200" y="1440"/>
                </a:lnTo>
                <a:lnTo>
                  <a:pt x="2880" y="1440"/>
                </a:lnTo>
                <a:lnTo>
                  <a:pt x="1440" y="10080"/>
                </a:lnTo>
                <a:lnTo>
                  <a:pt x="0" y="11520"/>
                </a:lnTo>
                <a:lnTo>
                  <a:pt x="0" y="1728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1435899" y="6982675"/>
            <a:ext cx="316815" cy="31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280"/>
                </a:moveTo>
                <a:lnTo>
                  <a:pt x="1440" y="18720"/>
                </a:lnTo>
                <a:lnTo>
                  <a:pt x="1440" y="21600"/>
                </a:lnTo>
                <a:lnTo>
                  <a:pt x="4320" y="21600"/>
                </a:lnTo>
                <a:lnTo>
                  <a:pt x="8640" y="18720"/>
                </a:lnTo>
                <a:lnTo>
                  <a:pt x="10080" y="20160"/>
                </a:lnTo>
                <a:lnTo>
                  <a:pt x="17280" y="12960"/>
                </a:lnTo>
                <a:lnTo>
                  <a:pt x="21600" y="10080"/>
                </a:lnTo>
                <a:lnTo>
                  <a:pt x="18720" y="10080"/>
                </a:lnTo>
                <a:lnTo>
                  <a:pt x="17280" y="7200"/>
                </a:lnTo>
                <a:lnTo>
                  <a:pt x="14400" y="4320"/>
                </a:lnTo>
                <a:lnTo>
                  <a:pt x="11520" y="0"/>
                </a:lnTo>
                <a:lnTo>
                  <a:pt x="8640" y="2880"/>
                </a:lnTo>
                <a:lnTo>
                  <a:pt x="7200" y="1440"/>
                </a:lnTo>
                <a:lnTo>
                  <a:pt x="2880" y="1440"/>
                </a:lnTo>
                <a:lnTo>
                  <a:pt x="1440" y="10080"/>
                </a:lnTo>
                <a:lnTo>
                  <a:pt x="0" y="11520"/>
                </a:lnTo>
                <a:lnTo>
                  <a:pt x="0" y="1728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1606599" y="6920272"/>
            <a:ext cx="272936" cy="228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92" y="0"/>
                </a:moveTo>
                <a:lnTo>
                  <a:pt x="9969" y="0"/>
                </a:lnTo>
                <a:lnTo>
                  <a:pt x="9969" y="1964"/>
                </a:lnTo>
                <a:lnTo>
                  <a:pt x="4985" y="5891"/>
                </a:lnTo>
                <a:lnTo>
                  <a:pt x="0" y="5891"/>
                </a:lnTo>
                <a:lnTo>
                  <a:pt x="3323" y="11782"/>
                </a:lnTo>
                <a:lnTo>
                  <a:pt x="6646" y="15709"/>
                </a:lnTo>
                <a:lnTo>
                  <a:pt x="8308" y="19636"/>
                </a:lnTo>
                <a:lnTo>
                  <a:pt x="11631" y="19636"/>
                </a:lnTo>
                <a:lnTo>
                  <a:pt x="14954" y="21600"/>
                </a:lnTo>
                <a:lnTo>
                  <a:pt x="16615" y="21600"/>
                </a:lnTo>
                <a:lnTo>
                  <a:pt x="19938" y="13745"/>
                </a:lnTo>
                <a:lnTo>
                  <a:pt x="21600" y="5891"/>
                </a:lnTo>
                <a:lnTo>
                  <a:pt x="19938" y="1964"/>
                </a:lnTo>
                <a:lnTo>
                  <a:pt x="16615" y="0"/>
                </a:lnTo>
                <a:lnTo>
                  <a:pt x="13292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1606599" y="6920272"/>
            <a:ext cx="272936" cy="228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92" y="0"/>
                </a:moveTo>
                <a:lnTo>
                  <a:pt x="9969" y="0"/>
                </a:lnTo>
                <a:lnTo>
                  <a:pt x="9969" y="1964"/>
                </a:lnTo>
                <a:lnTo>
                  <a:pt x="4985" y="5891"/>
                </a:lnTo>
                <a:lnTo>
                  <a:pt x="0" y="5891"/>
                </a:lnTo>
                <a:lnTo>
                  <a:pt x="3323" y="11782"/>
                </a:lnTo>
                <a:lnTo>
                  <a:pt x="6646" y="15709"/>
                </a:lnTo>
                <a:lnTo>
                  <a:pt x="8308" y="19636"/>
                </a:lnTo>
                <a:lnTo>
                  <a:pt x="11631" y="19636"/>
                </a:lnTo>
                <a:lnTo>
                  <a:pt x="14954" y="21600"/>
                </a:lnTo>
                <a:lnTo>
                  <a:pt x="16615" y="21600"/>
                </a:lnTo>
                <a:lnTo>
                  <a:pt x="19938" y="13745"/>
                </a:lnTo>
                <a:lnTo>
                  <a:pt x="21600" y="5891"/>
                </a:lnTo>
                <a:lnTo>
                  <a:pt x="19938" y="1964"/>
                </a:lnTo>
                <a:lnTo>
                  <a:pt x="16615" y="0"/>
                </a:lnTo>
                <a:lnTo>
                  <a:pt x="13292" y="0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1774862" y="6733067"/>
            <a:ext cx="358276" cy="561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082" y="21600"/>
                </a:moveTo>
                <a:lnTo>
                  <a:pt x="5082" y="20000"/>
                </a:lnTo>
                <a:lnTo>
                  <a:pt x="10165" y="19200"/>
                </a:lnTo>
                <a:lnTo>
                  <a:pt x="11435" y="18400"/>
                </a:lnTo>
                <a:lnTo>
                  <a:pt x="11435" y="16000"/>
                </a:lnTo>
                <a:lnTo>
                  <a:pt x="8894" y="12800"/>
                </a:lnTo>
                <a:lnTo>
                  <a:pt x="13976" y="9600"/>
                </a:lnTo>
                <a:lnTo>
                  <a:pt x="17788" y="8800"/>
                </a:lnTo>
                <a:lnTo>
                  <a:pt x="21600" y="6400"/>
                </a:lnTo>
                <a:lnTo>
                  <a:pt x="20329" y="0"/>
                </a:lnTo>
                <a:lnTo>
                  <a:pt x="17788" y="1600"/>
                </a:lnTo>
                <a:lnTo>
                  <a:pt x="10165" y="1600"/>
                </a:lnTo>
                <a:lnTo>
                  <a:pt x="8894" y="2400"/>
                </a:lnTo>
                <a:lnTo>
                  <a:pt x="11435" y="5600"/>
                </a:lnTo>
                <a:lnTo>
                  <a:pt x="11435" y="7200"/>
                </a:lnTo>
                <a:lnTo>
                  <a:pt x="10165" y="8800"/>
                </a:lnTo>
                <a:lnTo>
                  <a:pt x="8894" y="7200"/>
                </a:lnTo>
                <a:lnTo>
                  <a:pt x="8894" y="5600"/>
                </a:lnTo>
                <a:lnTo>
                  <a:pt x="7624" y="5600"/>
                </a:lnTo>
                <a:lnTo>
                  <a:pt x="6353" y="4800"/>
                </a:lnTo>
                <a:lnTo>
                  <a:pt x="0" y="6400"/>
                </a:lnTo>
                <a:lnTo>
                  <a:pt x="0" y="7200"/>
                </a:lnTo>
                <a:lnTo>
                  <a:pt x="2541" y="7200"/>
                </a:lnTo>
                <a:lnTo>
                  <a:pt x="5082" y="8000"/>
                </a:lnTo>
                <a:lnTo>
                  <a:pt x="6353" y="9600"/>
                </a:lnTo>
                <a:lnTo>
                  <a:pt x="5082" y="12800"/>
                </a:lnTo>
                <a:lnTo>
                  <a:pt x="2541" y="16000"/>
                </a:lnTo>
                <a:lnTo>
                  <a:pt x="3812" y="20800"/>
                </a:lnTo>
                <a:lnTo>
                  <a:pt x="3812" y="21600"/>
                </a:lnTo>
                <a:lnTo>
                  <a:pt x="5082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1774862" y="6733067"/>
            <a:ext cx="358276" cy="561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082" y="21600"/>
                </a:moveTo>
                <a:lnTo>
                  <a:pt x="5082" y="20000"/>
                </a:lnTo>
                <a:lnTo>
                  <a:pt x="10165" y="19200"/>
                </a:lnTo>
                <a:lnTo>
                  <a:pt x="11435" y="18400"/>
                </a:lnTo>
                <a:lnTo>
                  <a:pt x="11435" y="16000"/>
                </a:lnTo>
                <a:lnTo>
                  <a:pt x="8894" y="12800"/>
                </a:lnTo>
                <a:lnTo>
                  <a:pt x="13976" y="9600"/>
                </a:lnTo>
                <a:lnTo>
                  <a:pt x="17788" y="8800"/>
                </a:lnTo>
                <a:lnTo>
                  <a:pt x="21600" y="6400"/>
                </a:lnTo>
                <a:lnTo>
                  <a:pt x="20329" y="0"/>
                </a:lnTo>
                <a:lnTo>
                  <a:pt x="17788" y="1600"/>
                </a:lnTo>
                <a:lnTo>
                  <a:pt x="10165" y="1600"/>
                </a:lnTo>
                <a:lnTo>
                  <a:pt x="8894" y="2400"/>
                </a:lnTo>
                <a:lnTo>
                  <a:pt x="11435" y="5600"/>
                </a:lnTo>
                <a:lnTo>
                  <a:pt x="11435" y="7200"/>
                </a:lnTo>
                <a:lnTo>
                  <a:pt x="10165" y="8800"/>
                </a:lnTo>
                <a:lnTo>
                  <a:pt x="8894" y="7200"/>
                </a:lnTo>
                <a:lnTo>
                  <a:pt x="8894" y="5600"/>
                </a:lnTo>
                <a:lnTo>
                  <a:pt x="7624" y="5600"/>
                </a:lnTo>
                <a:lnTo>
                  <a:pt x="6353" y="4800"/>
                </a:lnTo>
                <a:lnTo>
                  <a:pt x="0" y="6400"/>
                </a:lnTo>
                <a:lnTo>
                  <a:pt x="0" y="7200"/>
                </a:lnTo>
                <a:lnTo>
                  <a:pt x="2541" y="7200"/>
                </a:lnTo>
                <a:lnTo>
                  <a:pt x="5082" y="8000"/>
                </a:lnTo>
                <a:lnTo>
                  <a:pt x="6353" y="9600"/>
                </a:lnTo>
                <a:lnTo>
                  <a:pt x="5082" y="12800"/>
                </a:lnTo>
                <a:lnTo>
                  <a:pt x="2541" y="16000"/>
                </a:lnTo>
                <a:lnTo>
                  <a:pt x="3812" y="20800"/>
                </a:lnTo>
                <a:lnTo>
                  <a:pt x="3812" y="21600"/>
                </a:lnTo>
                <a:lnTo>
                  <a:pt x="5082" y="21600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860212" y="6712268"/>
            <a:ext cx="104681" cy="249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12600"/>
                </a:moveTo>
                <a:lnTo>
                  <a:pt x="0" y="10800"/>
                </a:lnTo>
                <a:lnTo>
                  <a:pt x="4320" y="7200"/>
                </a:lnTo>
                <a:lnTo>
                  <a:pt x="4320" y="5400"/>
                </a:lnTo>
                <a:lnTo>
                  <a:pt x="8640" y="3600"/>
                </a:lnTo>
                <a:lnTo>
                  <a:pt x="4320" y="0"/>
                </a:lnTo>
                <a:lnTo>
                  <a:pt x="12960" y="0"/>
                </a:lnTo>
                <a:lnTo>
                  <a:pt x="17280" y="5400"/>
                </a:lnTo>
                <a:lnTo>
                  <a:pt x="12960" y="7200"/>
                </a:lnTo>
                <a:lnTo>
                  <a:pt x="21600" y="14400"/>
                </a:lnTo>
                <a:lnTo>
                  <a:pt x="21600" y="18000"/>
                </a:lnTo>
                <a:lnTo>
                  <a:pt x="17280" y="21600"/>
                </a:lnTo>
                <a:lnTo>
                  <a:pt x="12960" y="18000"/>
                </a:lnTo>
                <a:lnTo>
                  <a:pt x="12960" y="14400"/>
                </a:lnTo>
                <a:lnTo>
                  <a:pt x="8640" y="14400"/>
                </a:lnTo>
                <a:lnTo>
                  <a:pt x="4320" y="12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1860212" y="6712268"/>
            <a:ext cx="104681" cy="249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12600"/>
                </a:moveTo>
                <a:lnTo>
                  <a:pt x="0" y="10800"/>
                </a:lnTo>
                <a:lnTo>
                  <a:pt x="4320" y="7200"/>
                </a:lnTo>
                <a:lnTo>
                  <a:pt x="4320" y="5400"/>
                </a:lnTo>
                <a:lnTo>
                  <a:pt x="8640" y="3600"/>
                </a:lnTo>
                <a:lnTo>
                  <a:pt x="4320" y="0"/>
                </a:lnTo>
                <a:lnTo>
                  <a:pt x="12960" y="0"/>
                </a:lnTo>
                <a:lnTo>
                  <a:pt x="17280" y="5400"/>
                </a:lnTo>
                <a:lnTo>
                  <a:pt x="12960" y="7200"/>
                </a:lnTo>
                <a:lnTo>
                  <a:pt x="21600" y="14400"/>
                </a:lnTo>
                <a:lnTo>
                  <a:pt x="21600" y="18000"/>
                </a:lnTo>
                <a:lnTo>
                  <a:pt x="17280" y="21600"/>
                </a:lnTo>
                <a:lnTo>
                  <a:pt x="12960" y="18000"/>
                </a:lnTo>
                <a:lnTo>
                  <a:pt x="12960" y="14400"/>
                </a:lnTo>
                <a:lnTo>
                  <a:pt x="8640" y="14400"/>
                </a:lnTo>
                <a:lnTo>
                  <a:pt x="4320" y="12600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796809" y="7273882"/>
            <a:ext cx="41313" cy="41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600" y="0"/>
                </a:lnTo>
                <a:lnTo>
                  <a:pt x="10800" y="0"/>
                </a:ln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796809" y="7273882"/>
            <a:ext cx="41313" cy="41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600" y="0"/>
                </a:lnTo>
                <a:lnTo>
                  <a:pt x="10800" y="0"/>
                </a:ln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2218682" y="6795470"/>
            <a:ext cx="231474" cy="457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709"/>
                </a:moveTo>
                <a:lnTo>
                  <a:pt x="1964" y="19636"/>
                </a:lnTo>
                <a:lnTo>
                  <a:pt x="3927" y="21600"/>
                </a:lnTo>
                <a:lnTo>
                  <a:pt x="9818" y="21600"/>
                </a:lnTo>
                <a:lnTo>
                  <a:pt x="11782" y="20618"/>
                </a:lnTo>
                <a:lnTo>
                  <a:pt x="17673" y="9818"/>
                </a:lnTo>
                <a:lnTo>
                  <a:pt x="19636" y="4909"/>
                </a:lnTo>
                <a:lnTo>
                  <a:pt x="21600" y="5891"/>
                </a:lnTo>
                <a:lnTo>
                  <a:pt x="21600" y="4909"/>
                </a:lnTo>
                <a:lnTo>
                  <a:pt x="19636" y="982"/>
                </a:lnTo>
                <a:lnTo>
                  <a:pt x="17673" y="0"/>
                </a:lnTo>
                <a:lnTo>
                  <a:pt x="15709" y="1964"/>
                </a:lnTo>
                <a:lnTo>
                  <a:pt x="13745" y="1964"/>
                </a:lnTo>
                <a:lnTo>
                  <a:pt x="13745" y="3927"/>
                </a:lnTo>
                <a:lnTo>
                  <a:pt x="3927" y="6873"/>
                </a:lnTo>
                <a:lnTo>
                  <a:pt x="1964" y="8836"/>
                </a:lnTo>
                <a:lnTo>
                  <a:pt x="3927" y="12764"/>
                </a:lnTo>
                <a:lnTo>
                  <a:pt x="0" y="15709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2218682" y="6795470"/>
            <a:ext cx="231474" cy="457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709"/>
                </a:moveTo>
                <a:lnTo>
                  <a:pt x="1964" y="19636"/>
                </a:lnTo>
                <a:lnTo>
                  <a:pt x="3927" y="21600"/>
                </a:lnTo>
                <a:lnTo>
                  <a:pt x="9818" y="21600"/>
                </a:lnTo>
                <a:lnTo>
                  <a:pt x="11782" y="20618"/>
                </a:lnTo>
                <a:lnTo>
                  <a:pt x="17673" y="9818"/>
                </a:lnTo>
                <a:lnTo>
                  <a:pt x="19636" y="4909"/>
                </a:lnTo>
                <a:lnTo>
                  <a:pt x="21600" y="5891"/>
                </a:lnTo>
                <a:lnTo>
                  <a:pt x="21600" y="4909"/>
                </a:lnTo>
                <a:lnTo>
                  <a:pt x="19636" y="982"/>
                </a:lnTo>
                <a:lnTo>
                  <a:pt x="17673" y="0"/>
                </a:lnTo>
                <a:lnTo>
                  <a:pt x="15709" y="1964"/>
                </a:lnTo>
                <a:lnTo>
                  <a:pt x="13745" y="1964"/>
                </a:lnTo>
                <a:lnTo>
                  <a:pt x="13745" y="3927"/>
                </a:lnTo>
                <a:lnTo>
                  <a:pt x="3927" y="6873"/>
                </a:lnTo>
                <a:lnTo>
                  <a:pt x="1964" y="8836"/>
                </a:lnTo>
                <a:lnTo>
                  <a:pt x="3927" y="12764"/>
                </a:lnTo>
                <a:lnTo>
                  <a:pt x="0" y="15709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2684451" y="7065877"/>
            <a:ext cx="19510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2684451" y="7065877"/>
            <a:ext cx="19510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211732" y="5422634"/>
            <a:ext cx="21677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211732" y="5422634"/>
            <a:ext cx="21677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 flipV="1">
            <a:off x="316591" y="5422634"/>
            <a:ext cx="1" cy="41602"/>
          </a:xfrm>
          <a:prstGeom prst="line">
            <a:avLst/>
          </a:prstGeom>
          <a:solidFill>
            <a:srgbClr val="D9D9D9"/>
          </a:solidFill>
          <a:ln w="6350" cap="flat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297082" y="5422634"/>
            <a:ext cx="19510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297082" y="5422634"/>
            <a:ext cx="19510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1055480" y="6275456"/>
            <a:ext cx="21677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1055480" y="6275456"/>
            <a:ext cx="21677" cy="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1670003" y="7357085"/>
            <a:ext cx="82765" cy="8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16200" y="16200"/>
                </a:lnTo>
                <a:lnTo>
                  <a:pt x="5400" y="21600"/>
                </a:lnTo>
                <a:lnTo>
                  <a:pt x="0" y="16200"/>
                </a:lnTo>
                <a:lnTo>
                  <a:pt x="10800" y="0"/>
                </a:lnTo>
                <a:lnTo>
                  <a:pt x="21600" y="108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1670003" y="7357085"/>
            <a:ext cx="82765" cy="8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16200" y="16200"/>
                </a:lnTo>
                <a:lnTo>
                  <a:pt x="5400" y="21600"/>
                </a:lnTo>
                <a:lnTo>
                  <a:pt x="0" y="16200"/>
                </a:lnTo>
                <a:lnTo>
                  <a:pt x="10800" y="0"/>
                </a:lnTo>
                <a:lnTo>
                  <a:pt x="21600" y="108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1204234" y="5921847"/>
            <a:ext cx="85129" cy="6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200"/>
                </a:moveTo>
                <a:lnTo>
                  <a:pt x="10800" y="21600"/>
                </a:lnTo>
                <a:lnTo>
                  <a:pt x="16200" y="14400"/>
                </a:lnTo>
                <a:lnTo>
                  <a:pt x="21600" y="14400"/>
                </a:lnTo>
                <a:lnTo>
                  <a:pt x="10800" y="7200"/>
                </a:lnTo>
                <a:lnTo>
                  <a:pt x="5400" y="0"/>
                </a:lnTo>
                <a:lnTo>
                  <a:pt x="0" y="72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204234" y="5921847"/>
            <a:ext cx="85129" cy="62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200"/>
                </a:moveTo>
                <a:lnTo>
                  <a:pt x="10800" y="21600"/>
                </a:lnTo>
                <a:lnTo>
                  <a:pt x="16200" y="14400"/>
                </a:lnTo>
                <a:lnTo>
                  <a:pt x="21600" y="14400"/>
                </a:lnTo>
                <a:lnTo>
                  <a:pt x="10800" y="7200"/>
                </a:lnTo>
                <a:lnTo>
                  <a:pt x="5400" y="0"/>
                </a:lnTo>
                <a:lnTo>
                  <a:pt x="0" y="7200"/>
                </a:lnTo>
              </a:path>
            </a:pathLst>
          </a:custGeom>
          <a:solidFill>
            <a:schemeClr val="tx2">
              <a:lumMod val="50000"/>
            </a:schemeClr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1816318" y="6379458"/>
            <a:ext cx="107060" cy="104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280"/>
                </a:moveTo>
                <a:lnTo>
                  <a:pt x="4320" y="21600"/>
                </a:lnTo>
                <a:lnTo>
                  <a:pt x="4320" y="17280"/>
                </a:lnTo>
                <a:lnTo>
                  <a:pt x="12960" y="21600"/>
                </a:lnTo>
                <a:lnTo>
                  <a:pt x="17280" y="17280"/>
                </a:lnTo>
                <a:lnTo>
                  <a:pt x="12960" y="17280"/>
                </a:lnTo>
                <a:lnTo>
                  <a:pt x="21600" y="4320"/>
                </a:lnTo>
                <a:lnTo>
                  <a:pt x="17280" y="4320"/>
                </a:lnTo>
                <a:lnTo>
                  <a:pt x="12960" y="0"/>
                </a:lnTo>
                <a:lnTo>
                  <a:pt x="4320" y="4320"/>
                </a:lnTo>
                <a:lnTo>
                  <a:pt x="0" y="1728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1816318" y="6379458"/>
            <a:ext cx="107060" cy="104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280"/>
                </a:moveTo>
                <a:lnTo>
                  <a:pt x="4320" y="21600"/>
                </a:lnTo>
                <a:lnTo>
                  <a:pt x="4320" y="17280"/>
                </a:lnTo>
                <a:lnTo>
                  <a:pt x="12960" y="21600"/>
                </a:lnTo>
                <a:lnTo>
                  <a:pt x="17280" y="17280"/>
                </a:lnTo>
                <a:lnTo>
                  <a:pt x="12960" y="17280"/>
                </a:lnTo>
                <a:lnTo>
                  <a:pt x="21600" y="4320"/>
                </a:lnTo>
                <a:lnTo>
                  <a:pt x="17280" y="4320"/>
                </a:lnTo>
                <a:lnTo>
                  <a:pt x="12960" y="0"/>
                </a:lnTo>
                <a:lnTo>
                  <a:pt x="4320" y="4320"/>
                </a:lnTo>
                <a:lnTo>
                  <a:pt x="0" y="17280"/>
                </a:lnTo>
              </a:path>
            </a:pathLst>
          </a:custGeom>
          <a:solidFill>
            <a:schemeClr val="tx2">
              <a:lumMod val="50000"/>
            </a:schemeClr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901668" y="6712268"/>
            <a:ext cx="41313" cy="166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21600"/>
                </a:lnTo>
                <a:lnTo>
                  <a:pt x="10800" y="0"/>
                </a:lnTo>
                <a:lnTo>
                  <a:pt x="0" y="0"/>
                </a:lnTo>
                <a:lnTo>
                  <a:pt x="10800" y="8100"/>
                </a:lnTo>
                <a:lnTo>
                  <a:pt x="0" y="108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1901668" y="6712268"/>
            <a:ext cx="41313" cy="166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21600"/>
                </a:lnTo>
                <a:lnTo>
                  <a:pt x="10800" y="0"/>
                </a:lnTo>
                <a:lnTo>
                  <a:pt x="0" y="0"/>
                </a:lnTo>
                <a:lnTo>
                  <a:pt x="10800" y="8100"/>
                </a:lnTo>
                <a:lnTo>
                  <a:pt x="0" y="10800"/>
                </a:lnTo>
              </a:path>
            </a:pathLst>
          </a:custGeom>
          <a:solidFill>
            <a:schemeClr val="tx2">
              <a:lumMod val="50000"/>
            </a:schemeClr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1733406" y="6504262"/>
            <a:ext cx="82765" cy="18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9600"/>
                </a:moveTo>
                <a:lnTo>
                  <a:pt x="16200" y="19200"/>
                </a:lnTo>
                <a:lnTo>
                  <a:pt x="21600" y="21600"/>
                </a:lnTo>
                <a:lnTo>
                  <a:pt x="16200" y="14400"/>
                </a:lnTo>
                <a:lnTo>
                  <a:pt x="5400" y="12000"/>
                </a:lnTo>
                <a:lnTo>
                  <a:pt x="10800" y="9600"/>
                </a:lnTo>
                <a:lnTo>
                  <a:pt x="5400" y="0"/>
                </a:lnTo>
                <a:lnTo>
                  <a:pt x="0" y="2400"/>
                </a:lnTo>
                <a:lnTo>
                  <a:pt x="5400" y="9600"/>
                </a:lnTo>
              </a:path>
            </a:pathLst>
          </a:custGeom>
          <a:solidFill>
            <a:srgbClr val="D9D9D9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1733406" y="6504262"/>
            <a:ext cx="82765" cy="187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9600"/>
                </a:moveTo>
                <a:lnTo>
                  <a:pt x="16200" y="19200"/>
                </a:lnTo>
                <a:lnTo>
                  <a:pt x="21600" y="21600"/>
                </a:lnTo>
                <a:lnTo>
                  <a:pt x="16200" y="14400"/>
                </a:lnTo>
                <a:lnTo>
                  <a:pt x="5400" y="12000"/>
                </a:lnTo>
                <a:lnTo>
                  <a:pt x="10800" y="9600"/>
                </a:lnTo>
                <a:lnTo>
                  <a:pt x="5400" y="0"/>
                </a:lnTo>
                <a:lnTo>
                  <a:pt x="0" y="2400"/>
                </a:lnTo>
                <a:lnTo>
                  <a:pt x="5400" y="960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1" name="Freeform 5"/>
          <p:cNvSpPr>
            <a:spLocks/>
          </p:cNvSpPr>
          <p:nvPr/>
        </p:nvSpPr>
        <p:spPr bwMode="auto">
          <a:xfrm>
            <a:off x="3785620" y="5444303"/>
            <a:ext cx="110282" cy="44316"/>
          </a:xfrm>
          <a:custGeom>
            <a:avLst/>
            <a:gdLst>
              <a:gd name="T0" fmla="*/ 52 w 41"/>
              <a:gd name="T1" fmla="*/ 0 h 17"/>
              <a:gd name="T2" fmla="*/ 52 w 41"/>
              <a:gd name="T3" fmla="*/ 0 h 17"/>
              <a:gd name="T4" fmla="*/ 15 w 41"/>
              <a:gd name="T5" fmla="*/ 0 h 17"/>
              <a:gd name="T6" fmla="*/ 0 w 41"/>
              <a:gd name="T7" fmla="*/ 8 h 17"/>
              <a:gd name="T8" fmla="*/ 0 w 41"/>
              <a:gd name="T9" fmla="*/ 16 h 17"/>
              <a:gd name="T10" fmla="*/ 52 w 41"/>
              <a:gd name="T11" fmla="*/ 16 h 17"/>
              <a:gd name="T12" fmla="*/ 65 w 41"/>
              <a:gd name="T13" fmla="*/ 16 h 17"/>
              <a:gd name="T14" fmla="*/ 52 w 41"/>
              <a:gd name="T15" fmla="*/ 0 h 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17"/>
              <a:gd name="T26" fmla="*/ 41 w 41"/>
              <a:gd name="T27" fmla="*/ 17 h 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17">
                <a:moveTo>
                  <a:pt x="32" y="0"/>
                </a:moveTo>
                <a:lnTo>
                  <a:pt x="32" y="0"/>
                </a:lnTo>
                <a:lnTo>
                  <a:pt x="8" y="0"/>
                </a:lnTo>
                <a:lnTo>
                  <a:pt x="0" y="8"/>
                </a:lnTo>
                <a:lnTo>
                  <a:pt x="0" y="16"/>
                </a:lnTo>
                <a:lnTo>
                  <a:pt x="32" y="16"/>
                </a:lnTo>
                <a:lnTo>
                  <a:pt x="40" y="16"/>
                </a:lnTo>
                <a:lnTo>
                  <a:pt x="32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82" name="Freeform 6"/>
          <p:cNvSpPr>
            <a:spLocks/>
          </p:cNvSpPr>
          <p:nvPr/>
        </p:nvSpPr>
        <p:spPr bwMode="auto">
          <a:xfrm>
            <a:off x="3740505" y="4401581"/>
            <a:ext cx="1090283" cy="503114"/>
          </a:xfrm>
          <a:custGeom>
            <a:avLst/>
            <a:gdLst>
              <a:gd name="T0" fmla="*/ 464 w 401"/>
              <a:gd name="T1" fmla="*/ 48 h 193"/>
              <a:gd name="T2" fmla="*/ 464 w 401"/>
              <a:gd name="T3" fmla="*/ 48 h 193"/>
              <a:gd name="T4" fmla="*/ 381 w 401"/>
              <a:gd name="T5" fmla="*/ 24 h 193"/>
              <a:gd name="T6" fmla="*/ 353 w 401"/>
              <a:gd name="T7" fmla="*/ 32 h 193"/>
              <a:gd name="T8" fmla="*/ 341 w 401"/>
              <a:gd name="T9" fmla="*/ 32 h 193"/>
              <a:gd name="T10" fmla="*/ 311 w 401"/>
              <a:gd name="T11" fmla="*/ 8 h 193"/>
              <a:gd name="T12" fmla="*/ 254 w 401"/>
              <a:gd name="T13" fmla="*/ 0 h 193"/>
              <a:gd name="T14" fmla="*/ 227 w 401"/>
              <a:gd name="T15" fmla="*/ 8 h 193"/>
              <a:gd name="T16" fmla="*/ 227 w 401"/>
              <a:gd name="T17" fmla="*/ 24 h 193"/>
              <a:gd name="T18" fmla="*/ 227 w 401"/>
              <a:gd name="T19" fmla="*/ 40 h 193"/>
              <a:gd name="T20" fmla="*/ 169 w 401"/>
              <a:gd name="T21" fmla="*/ 40 h 193"/>
              <a:gd name="T22" fmla="*/ 141 w 401"/>
              <a:gd name="T23" fmla="*/ 32 h 193"/>
              <a:gd name="T24" fmla="*/ 85 w 401"/>
              <a:gd name="T25" fmla="*/ 24 h 193"/>
              <a:gd name="T26" fmla="*/ 15 w 401"/>
              <a:gd name="T27" fmla="*/ 48 h 193"/>
              <a:gd name="T28" fmla="*/ 0 w 401"/>
              <a:gd name="T29" fmla="*/ 56 h 193"/>
              <a:gd name="T30" fmla="*/ 28 w 401"/>
              <a:gd name="T31" fmla="*/ 80 h 193"/>
              <a:gd name="T32" fmla="*/ 56 w 401"/>
              <a:gd name="T33" fmla="*/ 80 h 193"/>
              <a:gd name="T34" fmla="*/ 71 w 401"/>
              <a:gd name="T35" fmla="*/ 96 h 193"/>
              <a:gd name="T36" fmla="*/ 71 w 401"/>
              <a:gd name="T37" fmla="*/ 128 h 193"/>
              <a:gd name="T38" fmla="*/ 154 w 401"/>
              <a:gd name="T39" fmla="*/ 144 h 193"/>
              <a:gd name="T40" fmla="*/ 196 w 401"/>
              <a:gd name="T41" fmla="*/ 168 h 193"/>
              <a:gd name="T42" fmla="*/ 283 w 401"/>
              <a:gd name="T43" fmla="*/ 168 h 193"/>
              <a:gd name="T44" fmla="*/ 325 w 401"/>
              <a:gd name="T45" fmla="*/ 184 h 193"/>
              <a:gd name="T46" fmla="*/ 381 w 401"/>
              <a:gd name="T47" fmla="*/ 192 h 193"/>
              <a:gd name="T48" fmla="*/ 439 w 401"/>
              <a:gd name="T49" fmla="*/ 176 h 193"/>
              <a:gd name="T50" fmla="*/ 496 w 401"/>
              <a:gd name="T51" fmla="*/ 176 h 193"/>
              <a:gd name="T52" fmla="*/ 538 w 401"/>
              <a:gd name="T53" fmla="*/ 152 h 193"/>
              <a:gd name="T54" fmla="*/ 524 w 401"/>
              <a:gd name="T55" fmla="*/ 144 h 193"/>
              <a:gd name="T56" fmla="*/ 552 w 401"/>
              <a:gd name="T57" fmla="*/ 128 h 193"/>
              <a:gd name="T58" fmla="*/ 581 w 401"/>
              <a:gd name="T59" fmla="*/ 136 h 193"/>
              <a:gd name="T60" fmla="*/ 622 w 401"/>
              <a:gd name="T61" fmla="*/ 120 h 193"/>
              <a:gd name="T62" fmla="*/ 651 w 401"/>
              <a:gd name="T63" fmla="*/ 104 h 193"/>
              <a:gd name="T64" fmla="*/ 707 w 401"/>
              <a:gd name="T65" fmla="*/ 104 h 193"/>
              <a:gd name="T66" fmla="*/ 692 w 401"/>
              <a:gd name="T67" fmla="*/ 88 h 193"/>
              <a:gd name="T68" fmla="*/ 679 w 401"/>
              <a:gd name="T69" fmla="*/ 80 h 193"/>
              <a:gd name="T70" fmla="*/ 651 w 401"/>
              <a:gd name="T71" fmla="*/ 88 h 193"/>
              <a:gd name="T72" fmla="*/ 622 w 401"/>
              <a:gd name="T73" fmla="*/ 88 h 193"/>
              <a:gd name="T74" fmla="*/ 622 w 401"/>
              <a:gd name="T75" fmla="*/ 56 h 193"/>
              <a:gd name="T76" fmla="*/ 637 w 401"/>
              <a:gd name="T77" fmla="*/ 40 h 193"/>
              <a:gd name="T78" fmla="*/ 592 w 401"/>
              <a:gd name="T79" fmla="*/ 32 h 193"/>
              <a:gd name="T80" fmla="*/ 566 w 401"/>
              <a:gd name="T81" fmla="*/ 48 h 193"/>
              <a:gd name="T82" fmla="*/ 509 w 401"/>
              <a:gd name="T83" fmla="*/ 56 h 193"/>
              <a:gd name="T84" fmla="*/ 464 w 401"/>
              <a:gd name="T85" fmla="*/ 48 h 19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01"/>
              <a:gd name="T130" fmla="*/ 0 h 193"/>
              <a:gd name="T131" fmla="*/ 401 w 401"/>
              <a:gd name="T132" fmla="*/ 193 h 19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01" h="193">
                <a:moveTo>
                  <a:pt x="264" y="48"/>
                </a:moveTo>
                <a:lnTo>
                  <a:pt x="264" y="48"/>
                </a:lnTo>
                <a:lnTo>
                  <a:pt x="216" y="24"/>
                </a:lnTo>
                <a:lnTo>
                  <a:pt x="200" y="32"/>
                </a:lnTo>
                <a:lnTo>
                  <a:pt x="192" y="32"/>
                </a:lnTo>
                <a:lnTo>
                  <a:pt x="176" y="8"/>
                </a:lnTo>
                <a:lnTo>
                  <a:pt x="144" y="0"/>
                </a:lnTo>
                <a:lnTo>
                  <a:pt x="128" y="8"/>
                </a:lnTo>
                <a:lnTo>
                  <a:pt x="128" y="24"/>
                </a:lnTo>
                <a:lnTo>
                  <a:pt x="128" y="40"/>
                </a:lnTo>
                <a:lnTo>
                  <a:pt x="96" y="40"/>
                </a:lnTo>
                <a:lnTo>
                  <a:pt x="80" y="32"/>
                </a:lnTo>
                <a:lnTo>
                  <a:pt x="48" y="24"/>
                </a:lnTo>
                <a:lnTo>
                  <a:pt x="8" y="48"/>
                </a:lnTo>
                <a:lnTo>
                  <a:pt x="0" y="56"/>
                </a:lnTo>
                <a:lnTo>
                  <a:pt x="16" y="80"/>
                </a:lnTo>
                <a:lnTo>
                  <a:pt x="32" y="80"/>
                </a:lnTo>
                <a:lnTo>
                  <a:pt x="40" y="96"/>
                </a:lnTo>
                <a:lnTo>
                  <a:pt x="40" y="128"/>
                </a:lnTo>
                <a:lnTo>
                  <a:pt x="88" y="144"/>
                </a:lnTo>
                <a:lnTo>
                  <a:pt x="112" y="168"/>
                </a:lnTo>
                <a:lnTo>
                  <a:pt x="160" y="168"/>
                </a:lnTo>
                <a:lnTo>
                  <a:pt x="184" y="184"/>
                </a:lnTo>
                <a:lnTo>
                  <a:pt x="216" y="192"/>
                </a:lnTo>
                <a:lnTo>
                  <a:pt x="248" y="176"/>
                </a:lnTo>
                <a:lnTo>
                  <a:pt x="280" y="176"/>
                </a:lnTo>
                <a:lnTo>
                  <a:pt x="304" y="152"/>
                </a:lnTo>
                <a:lnTo>
                  <a:pt x="296" y="144"/>
                </a:lnTo>
                <a:lnTo>
                  <a:pt x="312" y="128"/>
                </a:lnTo>
                <a:lnTo>
                  <a:pt x="328" y="136"/>
                </a:lnTo>
                <a:lnTo>
                  <a:pt x="352" y="120"/>
                </a:lnTo>
                <a:lnTo>
                  <a:pt x="368" y="104"/>
                </a:lnTo>
                <a:lnTo>
                  <a:pt x="400" y="104"/>
                </a:lnTo>
                <a:lnTo>
                  <a:pt x="392" y="88"/>
                </a:lnTo>
                <a:lnTo>
                  <a:pt x="384" y="80"/>
                </a:lnTo>
                <a:lnTo>
                  <a:pt x="368" y="88"/>
                </a:lnTo>
                <a:lnTo>
                  <a:pt x="352" y="88"/>
                </a:lnTo>
                <a:lnTo>
                  <a:pt x="352" y="56"/>
                </a:lnTo>
                <a:lnTo>
                  <a:pt x="360" y="40"/>
                </a:lnTo>
                <a:lnTo>
                  <a:pt x="336" y="32"/>
                </a:lnTo>
                <a:lnTo>
                  <a:pt x="320" y="48"/>
                </a:lnTo>
                <a:lnTo>
                  <a:pt x="288" y="56"/>
                </a:lnTo>
                <a:lnTo>
                  <a:pt x="264" y="48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3" name="Freeform 7"/>
          <p:cNvSpPr>
            <a:spLocks/>
          </p:cNvSpPr>
          <p:nvPr/>
        </p:nvSpPr>
        <p:spPr bwMode="auto">
          <a:xfrm>
            <a:off x="1439632" y="3129458"/>
            <a:ext cx="370947" cy="795076"/>
          </a:xfrm>
          <a:custGeom>
            <a:avLst/>
            <a:gdLst>
              <a:gd name="T0" fmla="*/ 178 w 137"/>
              <a:gd name="T1" fmla="*/ 40 h 305"/>
              <a:gd name="T2" fmla="*/ 178 w 137"/>
              <a:gd name="T3" fmla="*/ 40 h 305"/>
              <a:gd name="T4" fmla="*/ 178 w 137"/>
              <a:gd name="T5" fmla="*/ 64 h 305"/>
              <a:gd name="T6" fmla="*/ 205 w 137"/>
              <a:gd name="T7" fmla="*/ 80 h 305"/>
              <a:gd name="T8" fmla="*/ 192 w 137"/>
              <a:gd name="T9" fmla="*/ 104 h 305"/>
              <a:gd name="T10" fmla="*/ 205 w 137"/>
              <a:gd name="T11" fmla="*/ 144 h 305"/>
              <a:gd name="T12" fmla="*/ 192 w 137"/>
              <a:gd name="T13" fmla="*/ 168 h 305"/>
              <a:gd name="T14" fmla="*/ 219 w 137"/>
              <a:gd name="T15" fmla="*/ 192 h 305"/>
              <a:gd name="T16" fmla="*/ 205 w 137"/>
              <a:gd name="T17" fmla="*/ 208 h 305"/>
              <a:gd name="T18" fmla="*/ 234 w 137"/>
              <a:gd name="T19" fmla="*/ 224 h 305"/>
              <a:gd name="T20" fmla="*/ 234 w 137"/>
              <a:gd name="T21" fmla="*/ 232 h 305"/>
              <a:gd name="T22" fmla="*/ 192 w 137"/>
              <a:gd name="T23" fmla="*/ 272 h 305"/>
              <a:gd name="T24" fmla="*/ 151 w 137"/>
              <a:gd name="T25" fmla="*/ 288 h 305"/>
              <a:gd name="T26" fmla="*/ 136 w 137"/>
              <a:gd name="T27" fmla="*/ 288 h 305"/>
              <a:gd name="T28" fmla="*/ 68 w 137"/>
              <a:gd name="T29" fmla="*/ 304 h 305"/>
              <a:gd name="T30" fmla="*/ 15 w 137"/>
              <a:gd name="T31" fmla="*/ 288 h 305"/>
              <a:gd name="T32" fmla="*/ 27 w 137"/>
              <a:gd name="T33" fmla="*/ 264 h 305"/>
              <a:gd name="T34" fmla="*/ 15 w 137"/>
              <a:gd name="T35" fmla="*/ 240 h 305"/>
              <a:gd name="T36" fmla="*/ 27 w 137"/>
              <a:gd name="T37" fmla="*/ 224 h 305"/>
              <a:gd name="T38" fmla="*/ 82 w 137"/>
              <a:gd name="T39" fmla="*/ 176 h 305"/>
              <a:gd name="T40" fmla="*/ 96 w 137"/>
              <a:gd name="T41" fmla="*/ 168 h 305"/>
              <a:gd name="T42" fmla="*/ 96 w 137"/>
              <a:gd name="T43" fmla="*/ 152 h 305"/>
              <a:gd name="T44" fmla="*/ 82 w 137"/>
              <a:gd name="T45" fmla="*/ 144 h 305"/>
              <a:gd name="T46" fmla="*/ 68 w 137"/>
              <a:gd name="T47" fmla="*/ 144 h 305"/>
              <a:gd name="T48" fmla="*/ 56 w 137"/>
              <a:gd name="T49" fmla="*/ 72 h 305"/>
              <a:gd name="T50" fmla="*/ 0 w 137"/>
              <a:gd name="T51" fmla="*/ 40 h 305"/>
              <a:gd name="T52" fmla="*/ 15 w 137"/>
              <a:gd name="T53" fmla="*/ 32 h 305"/>
              <a:gd name="T54" fmla="*/ 41 w 137"/>
              <a:gd name="T55" fmla="*/ 48 h 305"/>
              <a:gd name="T56" fmla="*/ 56 w 137"/>
              <a:gd name="T57" fmla="*/ 48 h 305"/>
              <a:gd name="T58" fmla="*/ 68 w 137"/>
              <a:gd name="T59" fmla="*/ 48 h 305"/>
              <a:gd name="T60" fmla="*/ 96 w 137"/>
              <a:gd name="T61" fmla="*/ 48 h 305"/>
              <a:gd name="T62" fmla="*/ 111 w 137"/>
              <a:gd name="T63" fmla="*/ 40 h 305"/>
              <a:gd name="T64" fmla="*/ 124 w 137"/>
              <a:gd name="T65" fmla="*/ 8 h 305"/>
              <a:gd name="T66" fmla="*/ 151 w 137"/>
              <a:gd name="T67" fmla="*/ 0 h 305"/>
              <a:gd name="T68" fmla="*/ 192 w 137"/>
              <a:gd name="T69" fmla="*/ 16 h 305"/>
              <a:gd name="T70" fmla="*/ 178 w 137"/>
              <a:gd name="T71" fmla="*/ 40 h 30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7"/>
              <a:gd name="T109" fmla="*/ 0 h 305"/>
              <a:gd name="T110" fmla="*/ 137 w 137"/>
              <a:gd name="T111" fmla="*/ 305 h 30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7" h="305">
                <a:moveTo>
                  <a:pt x="104" y="40"/>
                </a:moveTo>
                <a:lnTo>
                  <a:pt x="104" y="40"/>
                </a:lnTo>
                <a:lnTo>
                  <a:pt x="104" y="64"/>
                </a:lnTo>
                <a:lnTo>
                  <a:pt x="120" y="80"/>
                </a:lnTo>
                <a:lnTo>
                  <a:pt x="112" y="104"/>
                </a:lnTo>
                <a:lnTo>
                  <a:pt x="120" y="144"/>
                </a:lnTo>
                <a:lnTo>
                  <a:pt x="112" y="168"/>
                </a:lnTo>
                <a:lnTo>
                  <a:pt x="128" y="192"/>
                </a:lnTo>
                <a:lnTo>
                  <a:pt x="120" y="208"/>
                </a:lnTo>
                <a:lnTo>
                  <a:pt x="136" y="224"/>
                </a:lnTo>
                <a:lnTo>
                  <a:pt x="136" y="232"/>
                </a:lnTo>
                <a:lnTo>
                  <a:pt x="112" y="272"/>
                </a:lnTo>
                <a:lnTo>
                  <a:pt x="88" y="288"/>
                </a:lnTo>
                <a:lnTo>
                  <a:pt x="80" y="288"/>
                </a:lnTo>
                <a:lnTo>
                  <a:pt x="40" y="304"/>
                </a:lnTo>
                <a:lnTo>
                  <a:pt x="8" y="288"/>
                </a:lnTo>
                <a:lnTo>
                  <a:pt x="16" y="264"/>
                </a:lnTo>
                <a:lnTo>
                  <a:pt x="8" y="240"/>
                </a:lnTo>
                <a:lnTo>
                  <a:pt x="16" y="224"/>
                </a:lnTo>
                <a:lnTo>
                  <a:pt x="48" y="176"/>
                </a:lnTo>
                <a:lnTo>
                  <a:pt x="56" y="168"/>
                </a:lnTo>
                <a:lnTo>
                  <a:pt x="56" y="152"/>
                </a:lnTo>
                <a:lnTo>
                  <a:pt x="48" y="144"/>
                </a:lnTo>
                <a:lnTo>
                  <a:pt x="40" y="144"/>
                </a:lnTo>
                <a:lnTo>
                  <a:pt x="32" y="72"/>
                </a:lnTo>
                <a:lnTo>
                  <a:pt x="0" y="40"/>
                </a:lnTo>
                <a:lnTo>
                  <a:pt x="8" y="32"/>
                </a:lnTo>
                <a:lnTo>
                  <a:pt x="24" y="48"/>
                </a:lnTo>
                <a:lnTo>
                  <a:pt x="32" y="48"/>
                </a:lnTo>
                <a:lnTo>
                  <a:pt x="40" y="48"/>
                </a:lnTo>
                <a:lnTo>
                  <a:pt x="56" y="48"/>
                </a:lnTo>
                <a:lnTo>
                  <a:pt x="64" y="40"/>
                </a:lnTo>
                <a:lnTo>
                  <a:pt x="72" y="8"/>
                </a:lnTo>
                <a:lnTo>
                  <a:pt x="88" y="0"/>
                </a:lnTo>
                <a:lnTo>
                  <a:pt x="112" y="16"/>
                </a:lnTo>
                <a:lnTo>
                  <a:pt x="104" y="4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4" name="Freeform 8"/>
          <p:cNvSpPr>
            <a:spLocks/>
          </p:cNvSpPr>
          <p:nvPr/>
        </p:nvSpPr>
        <p:spPr bwMode="auto">
          <a:xfrm>
            <a:off x="893238" y="3025186"/>
            <a:ext cx="917342" cy="1024475"/>
          </a:xfrm>
          <a:custGeom>
            <a:avLst/>
            <a:gdLst>
              <a:gd name="T0" fmla="*/ 142 w 337"/>
              <a:gd name="T1" fmla="*/ 376 h 393"/>
              <a:gd name="T2" fmla="*/ 128 w 337"/>
              <a:gd name="T3" fmla="*/ 360 h 393"/>
              <a:gd name="T4" fmla="*/ 115 w 337"/>
              <a:gd name="T5" fmla="*/ 368 h 393"/>
              <a:gd name="T6" fmla="*/ 42 w 337"/>
              <a:gd name="T7" fmla="*/ 392 h 393"/>
              <a:gd name="T8" fmla="*/ 28 w 337"/>
              <a:gd name="T9" fmla="*/ 360 h 393"/>
              <a:gd name="T10" fmla="*/ 15 w 337"/>
              <a:gd name="T11" fmla="*/ 360 h 393"/>
              <a:gd name="T12" fmla="*/ 15 w 337"/>
              <a:gd name="T13" fmla="*/ 336 h 393"/>
              <a:gd name="T14" fmla="*/ 15 w 337"/>
              <a:gd name="T15" fmla="*/ 304 h 393"/>
              <a:gd name="T16" fmla="*/ 58 w 337"/>
              <a:gd name="T17" fmla="*/ 272 h 393"/>
              <a:gd name="T18" fmla="*/ 100 w 337"/>
              <a:gd name="T19" fmla="*/ 248 h 393"/>
              <a:gd name="T20" fmla="*/ 142 w 337"/>
              <a:gd name="T21" fmla="*/ 216 h 393"/>
              <a:gd name="T22" fmla="*/ 198 w 337"/>
              <a:gd name="T23" fmla="*/ 160 h 393"/>
              <a:gd name="T24" fmla="*/ 256 w 337"/>
              <a:gd name="T25" fmla="*/ 104 h 393"/>
              <a:gd name="T26" fmla="*/ 188 w 337"/>
              <a:gd name="T27" fmla="*/ 120 h 393"/>
              <a:gd name="T28" fmla="*/ 228 w 337"/>
              <a:gd name="T29" fmla="*/ 104 h 393"/>
              <a:gd name="T30" fmla="*/ 256 w 337"/>
              <a:gd name="T31" fmla="*/ 72 h 393"/>
              <a:gd name="T32" fmla="*/ 270 w 337"/>
              <a:gd name="T33" fmla="*/ 80 h 393"/>
              <a:gd name="T34" fmla="*/ 286 w 337"/>
              <a:gd name="T35" fmla="*/ 80 h 393"/>
              <a:gd name="T36" fmla="*/ 270 w 337"/>
              <a:gd name="T37" fmla="*/ 64 h 393"/>
              <a:gd name="T38" fmla="*/ 313 w 337"/>
              <a:gd name="T39" fmla="*/ 40 h 393"/>
              <a:gd name="T40" fmla="*/ 370 w 337"/>
              <a:gd name="T41" fmla="*/ 32 h 393"/>
              <a:gd name="T42" fmla="*/ 441 w 337"/>
              <a:gd name="T43" fmla="*/ 16 h 393"/>
              <a:gd name="T44" fmla="*/ 471 w 337"/>
              <a:gd name="T45" fmla="*/ 0 h 393"/>
              <a:gd name="T46" fmla="*/ 484 w 337"/>
              <a:gd name="T47" fmla="*/ 8 h 393"/>
              <a:gd name="T48" fmla="*/ 515 w 337"/>
              <a:gd name="T49" fmla="*/ 0 h 393"/>
              <a:gd name="T50" fmla="*/ 598 w 337"/>
              <a:gd name="T51" fmla="*/ 32 h 393"/>
              <a:gd name="T52" fmla="*/ 540 w 337"/>
              <a:gd name="T53" fmla="*/ 40 h 393"/>
              <a:gd name="T54" fmla="*/ 584 w 337"/>
              <a:gd name="T55" fmla="*/ 56 h 393"/>
              <a:gd name="T56" fmla="*/ 571 w 337"/>
              <a:gd name="T57" fmla="*/ 64 h 393"/>
              <a:gd name="T58" fmla="*/ 556 w 337"/>
              <a:gd name="T59" fmla="*/ 56 h 393"/>
              <a:gd name="T60" fmla="*/ 484 w 337"/>
              <a:gd name="T61" fmla="*/ 48 h 393"/>
              <a:gd name="T62" fmla="*/ 456 w 337"/>
              <a:gd name="T63" fmla="*/ 88 h 393"/>
              <a:gd name="T64" fmla="*/ 415 w 337"/>
              <a:gd name="T65" fmla="*/ 88 h 393"/>
              <a:gd name="T66" fmla="*/ 370 w 337"/>
              <a:gd name="T67" fmla="*/ 72 h 393"/>
              <a:gd name="T68" fmla="*/ 343 w 337"/>
              <a:gd name="T69" fmla="*/ 80 h 393"/>
              <a:gd name="T70" fmla="*/ 313 w 337"/>
              <a:gd name="T71" fmla="*/ 96 h 393"/>
              <a:gd name="T72" fmla="*/ 300 w 337"/>
              <a:gd name="T73" fmla="*/ 112 h 393"/>
              <a:gd name="T74" fmla="*/ 270 w 337"/>
              <a:gd name="T75" fmla="*/ 120 h 393"/>
              <a:gd name="T76" fmla="*/ 256 w 337"/>
              <a:gd name="T77" fmla="*/ 144 h 393"/>
              <a:gd name="T78" fmla="*/ 228 w 337"/>
              <a:gd name="T79" fmla="*/ 176 h 393"/>
              <a:gd name="T80" fmla="*/ 198 w 337"/>
              <a:gd name="T81" fmla="*/ 216 h 393"/>
              <a:gd name="T82" fmla="*/ 188 w 337"/>
              <a:gd name="T83" fmla="*/ 240 h 393"/>
              <a:gd name="T84" fmla="*/ 159 w 337"/>
              <a:gd name="T85" fmla="*/ 280 h 393"/>
              <a:gd name="T86" fmla="*/ 173 w 337"/>
              <a:gd name="T87" fmla="*/ 320 h 393"/>
              <a:gd name="T88" fmla="*/ 159 w 337"/>
              <a:gd name="T89" fmla="*/ 352 h 393"/>
              <a:gd name="T90" fmla="*/ 142 w 337"/>
              <a:gd name="T91" fmla="*/ 376 h 39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37"/>
              <a:gd name="T139" fmla="*/ 0 h 393"/>
              <a:gd name="T140" fmla="*/ 337 w 337"/>
              <a:gd name="T141" fmla="*/ 393 h 39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37" h="393">
                <a:moveTo>
                  <a:pt x="80" y="376"/>
                </a:moveTo>
                <a:lnTo>
                  <a:pt x="80" y="376"/>
                </a:lnTo>
                <a:lnTo>
                  <a:pt x="80" y="368"/>
                </a:lnTo>
                <a:lnTo>
                  <a:pt x="72" y="360"/>
                </a:lnTo>
                <a:lnTo>
                  <a:pt x="72" y="368"/>
                </a:lnTo>
                <a:lnTo>
                  <a:pt x="64" y="368"/>
                </a:lnTo>
                <a:lnTo>
                  <a:pt x="40" y="392"/>
                </a:lnTo>
                <a:lnTo>
                  <a:pt x="24" y="392"/>
                </a:lnTo>
                <a:lnTo>
                  <a:pt x="8" y="384"/>
                </a:lnTo>
                <a:lnTo>
                  <a:pt x="16" y="360"/>
                </a:lnTo>
                <a:lnTo>
                  <a:pt x="8" y="368"/>
                </a:lnTo>
                <a:lnTo>
                  <a:pt x="8" y="360"/>
                </a:lnTo>
                <a:lnTo>
                  <a:pt x="8" y="352"/>
                </a:lnTo>
                <a:lnTo>
                  <a:pt x="8" y="336"/>
                </a:lnTo>
                <a:lnTo>
                  <a:pt x="0" y="320"/>
                </a:lnTo>
                <a:lnTo>
                  <a:pt x="8" y="304"/>
                </a:lnTo>
                <a:lnTo>
                  <a:pt x="0" y="296"/>
                </a:lnTo>
                <a:lnTo>
                  <a:pt x="32" y="272"/>
                </a:lnTo>
                <a:lnTo>
                  <a:pt x="40" y="264"/>
                </a:lnTo>
                <a:lnTo>
                  <a:pt x="56" y="248"/>
                </a:lnTo>
                <a:lnTo>
                  <a:pt x="56" y="256"/>
                </a:lnTo>
                <a:lnTo>
                  <a:pt x="80" y="216"/>
                </a:lnTo>
                <a:lnTo>
                  <a:pt x="96" y="200"/>
                </a:lnTo>
                <a:lnTo>
                  <a:pt x="112" y="160"/>
                </a:lnTo>
                <a:lnTo>
                  <a:pt x="128" y="120"/>
                </a:lnTo>
                <a:lnTo>
                  <a:pt x="144" y="104"/>
                </a:lnTo>
                <a:lnTo>
                  <a:pt x="120" y="112"/>
                </a:lnTo>
                <a:lnTo>
                  <a:pt x="104" y="120"/>
                </a:lnTo>
                <a:lnTo>
                  <a:pt x="112" y="104"/>
                </a:lnTo>
                <a:lnTo>
                  <a:pt x="128" y="104"/>
                </a:lnTo>
                <a:lnTo>
                  <a:pt x="120" y="88"/>
                </a:lnTo>
                <a:lnTo>
                  <a:pt x="144" y="72"/>
                </a:lnTo>
                <a:lnTo>
                  <a:pt x="144" y="88"/>
                </a:lnTo>
                <a:lnTo>
                  <a:pt x="152" y="80"/>
                </a:lnTo>
                <a:lnTo>
                  <a:pt x="152" y="88"/>
                </a:lnTo>
                <a:lnTo>
                  <a:pt x="160" y="80"/>
                </a:lnTo>
                <a:lnTo>
                  <a:pt x="152" y="80"/>
                </a:lnTo>
                <a:lnTo>
                  <a:pt x="152" y="64"/>
                </a:lnTo>
                <a:lnTo>
                  <a:pt x="168" y="56"/>
                </a:lnTo>
                <a:lnTo>
                  <a:pt x="176" y="40"/>
                </a:lnTo>
                <a:lnTo>
                  <a:pt x="192" y="40"/>
                </a:lnTo>
                <a:lnTo>
                  <a:pt x="208" y="32"/>
                </a:lnTo>
                <a:lnTo>
                  <a:pt x="232" y="8"/>
                </a:lnTo>
                <a:lnTo>
                  <a:pt x="248" y="16"/>
                </a:lnTo>
                <a:lnTo>
                  <a:pt x="256" y="8"/>
                </a:lnTo>
                <a:lnTo>
                  <a:pt x="264" y="0"/>
                </a:lnTo>
                <a:lnTo>
                  <a:pt x="264" y="24"/>
                </a:lnTo>
                <a:lnTo>
                  <a:pt x="272" y="8"/>
                </a:lnTo>
                <a:lnTo>
                  <a:pt x="280" y="24"/>
                </a:lnTo>
                <a:lnTo>
                  <a:pt x="288" y="0"/>
                </a:lnTo>
                <a:lnTo>
                  <a:pt x="304" y="8"/>
                </a:lnTo>
                <a:lnTo>
                  <a:pt x="336" y="32"/>
                </a:lnTo>
                <a:lnTo>
                  <a:pt x="320" y="40"/>
                </a:lnTo>
                <a:lnTo>
                  <a:pt x="304" y="40"/>
                </a:lnTo>
                <a:lnTo>
                  <a:pt x="320" y="48"/>
                </a:lnTo>
                <a:lnTo>
                  <a:pt x="328" y="56"/>
                </a:lnTo>
                <a:lnTo>
                  <a:pt x="328" y="64"/>
                </a:lnTo>
                <a:lnTo>
                  <a:pt x="320" y="64"/>
                </a:lnTo>
                <a:lnTo>
                  <a:pt x="304" y="80"/>
                </a:lnTo>
                <a:lnTo>
                  <a:pt x="312" y="56"/>
                </a:lnTo>
                <a:lnTo>
                  <a:pt x="288" y="40"/>
                </a:lnTo>
                <a:lnTo>
                  <a:pt x="272" y="48"/>
                </a:lnTo>
                <a:lnTo>
                  <a:pt x="264" y="80"/>
                </a:lnTo>
                <a:lnTo>
                  <a:pt x="256" y="88"/>
                </a:lnTo>
                <a:lnTo>
                  <a:pt x="240" y="88"/>
                </a:lnTo>
                <a:lnTo>
                  <a:pt x="232" y="88"/>
                </a:lnTo>
                <a:lnTo>
                  <a:pt x="224" y="88"/>
                </a:lnTo>
                <a:lnTo>
                  <a:pt x="208" y="72"/>
                </a:lnTo>
                <a:lnTo>
                  <a:pt x="200" y="80"/>
                </a:lnTo>
                <a:lnTo>
                  <a:pt x="192" y="80"/>
                </a:lnTo>
                <a:lnTo>
                  <a:pt x="192" y="96"/>
                </a:lnTo>
                <a:lnTo>
                  <a:pt x="176" y="96"/>
                </a:lnTo>
                <a:lnTo>
                  <a:pt x="168" y="96"/>
                </a:lnTo>
                <a:lnTo>
                  <a:pt x="168" y="112"/>
                </a:lnTo>
                <a:lnTo>
                  <a:pt x="160" y="112"/>
                </a:lnTo>
                <a:lnTo>
                  <a:pt x="152" y="120"/>
                </a:lnTo>
                <a:lnTo>
                  <a:pt x="144" y="136"/>
                </a:lnTo>
                <a:lnTo>
                  <a:pt x="144" y="144"/>
                </a:lnTo>
                <a:lnTo>
                  <a:pt x="144" y="152"/>
                </a:lnTo>
                <a:lnTo>
                  <a:pt x="128" y="176"/>
                </a:lnTo>
                <a:lnTo>
                  <a:pt x="120" y="200"/>
                </a:lnTo>
                <a:lnTo>
                  <a:pt x="112" y="216"/>
                </a:lnTo>
                <a:lnTo>
                  <a:pt x="120" y="232"/>
                </a:lnTo>
                <a:lnTo>
                  <a:pt x="104" y="240"/>
                </a:lnTo>
                <a:lnTo>
                  <a:pt x="96" y="248"/>
                </a:lnTo>
                <a:lnTo>
                  <a:pt x="88" y="280"/>
                </a:lnTo>
                <a:lnTo>
                  <a:pt x="96" y="312"/>
                </a:lnTo>
                <a:lnTo>
                  <a:pt x="96" y="320"/>
                </a:lnTo>
                <a:lnTo>
                  <a:pt x="96" y="344"/>
                </a:lnTo>
                <a:lnTo>
                  <a:pt x="88" y="352"/>
                </a:lnTo>
                <a:lnTo>
                  <a:pt x="88" y="376"/>
                </a:lnTo>
                <a:lnTo>
                  <a:pt x="80" y="37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5" name="Freeform 9"/>
          <p:cNvSpPr>
            <a:spLocks/>
          </p:cNvSpPr>
          <p:nvPr/>
        </p:nvSpPr>
        <p:spPr bwMode="auto">
          <a:xfrm>
            <a:off x="1527356" y="4151327"/>
            <a:ext cx="328338" cy="273715"/>
          </a:xfrm>
          <a:custGeom>
            <a:avLst/>
            <a:gdLst>
              <a:gd name="T0" fmla="*/ 196 w 121"/>
              <a:gd name="T1" fmla="*/ 88 h 105"/>
              <a:gd name="T2" fmla="*/ 196 w 121"/>
              <a:gd name="T3" fmla="*/ 88 h 105"/>
              <a:gd name="T4" fmla="*/ 182 w 121"/>
              <a:gd name="T5" fmla="*/ 72 h 105"/>
              <a:gd name="T6" fmla="*/ 182 w 121"/>
              <a:gd name="T7" fmla="*/ 64 h 105"/>
              <a:gd name="T8" fmla="*/ 196 w 121"/>
              <a:gd name="T9" fmla="*/ 72 h 105"/>
              <a:gd name="T10" fmla="*/ 211 w 121"/>
              <a:gd name="T11" fmla="*/ 56 h 105"/>
              <a:gd name="T12" fmla="*/ 196 w 121"/>
              <a:gd name="T13" fmla="*/ 56 h 105"/>
              <a:gd name="T14" fmla="*/ 168 w 121"/>
              <a:gd name="T15" fmla="*/ 32 h 105"/>
              <a:gd name="T16" fmla="*/ 168 w 121"/>
              <a:gd name="T17" fmla="*/ 16 h 105"/>
              <a:gd name="T18" fmla="*/ 154 w 121"/>
              <a:gd name="T19" fmla="*/ 8 h 105"/>
              <a:gd name="T20" fmla="*/ 112 w 121"/>
              <a:gd name="T21" fmla="*/ 0 h 105"/>
              <a:gd name="T22" fmla="*/ 83 w 121"/>
              <a:gd name="T23" fmla="*/ 16 h 105"/>
              <a:gd name="T24" fmla="*/ 83 w 121"/>
              <a:gd name="T25" fmla="*/ 24 h 105"/>
              <a:gd name="T26" fmla="*/ 56 w 121"/>
              <a:gd name="T27" fmla="*/ 32 h 105"/>
              <a:gd name="T28" fmla="*/ 56 w 121"/>
              <a:gd name="T29" fmla="*/ 48 h 105"/>
              <a:gd name="T30" fmla="*/ 41 w 121"/>
              <a:gd name="T31" fmla="*/ 48 h 105"/>
              <a:gd name="T32" fmla="*/ 15 w 121"/>
              <a:gd name="T33" fmla="*/ 56 h 105"/>
              <a:gd name="T34" fmla="*/ 0 w 121"/>
              <a:gd name="T35" fmla="*/ 56 h 105"/>
              <a:gd name="T36" fmla="*/ 15 w 121"/>
              <a:gd name="T37" fmla="*/ 72 h 105"/>
              <a:gd name="T38" fmla="*/ 0 w 121"/>
              <a:gd name="T39" fmla="*/ 88 h 105"/>
              <a:gd name="T40" fmla="*/ 0 w 121"/>
              <a:gd name="T41" fmla="*/ 104 h 105"/>
              <a:gd name="T42" fmla="*/ 27 w 121"/>
              <a:gd name="T43" fmla="*/ 96 h 105"/>
              <a:gd name="T44" fmla="*/ 56 w 121"/>
              <a:gd name="T45" fmla="*/ 96 h 105"/>
              <a:gd name="T46" fmla="*/ 97 w 121"/>
              <a:gd name="T47" fmla="*/ 104 h 105"/>
              <a:gd name="T48" fmla="*/ 112 w 121"/>
              <a:gd name="T49" fmla="*/ 104 h 105"/>
              <a:gd name="T50" fmla="*/ 126 w 121"/>
              <a:gd name="T51" fmla="*/ 104 h 105"/>
              <a:gd name="T52" fmla="*/ 140 w 121"/>
              <a:gd name="T53" fmla="*/ 104 h 105"/>
              <a:gd name="T54" fmla="*/ 168 w 121"/>
              <a:gd name="T55" fmla="*/ 104 h 105"/>
              <a:gd name="T56" fmla="*/ 182 w 121"/>
              <a:gd name="T57" fmla="*/ 88 h 105"/>
              <a:gd name="T58" fmla="*/ 196 w 121"/>
              <a:gd name="T59" fmla="*/ 88 h 1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1"/>
              <a:gd name="T91" fmla="*/ 0 h 105"/>
              <a:gd name="T92" fmla="*/ 121 w 121"/>
              <a:gd name="T93" fmla="*/ 105 h 10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1" h="105">
                <a:moveTo>
                  <a:pt x="112" y="88"/>
                </a:moveTo>
                <a:lnTo>
                  <a:pt x="112" y="88"/>
                </a:lnTo>
                <a:lnTo>
                  <a:pt x="104" y="72"/>
                </a:lnTo>
                <a:lnTo>
                  <a:pt x="104" y="64"/>
                </a:lnTo>
                <a:lnTo>
                  <a:pt x="112" y="72"/>
                </a:lnTo>
                <a:lnTo>
                  <a:pt x="120" y="56"/>
                </a:lnTo>
                <a:lnTo>
                  <a:pt x="112" y="56"/>
                </a:lnTo>
                <a:lnTo>
                  <a:pt x="96" y="32"/>
                </a:lnTo>
                <a:lnTo>
                  <a:pt x="96" y="16"/>
                </a:lnTo>
                <a:lnTo>
                  <a:pt x="88" y="8"/>
                </a:lnTo>
                <a:lnTo>
                  <a:pt x="64" y="0"/>
                </a:lnTo>
                <a:lnTo>
                  <a:pt x="48" y="16"/>
                </a:lnTo>
                <a:lnTo>
                  <a:pt x="48" y="24"/>
                </a:lnTo>
                <a:lnTo>
                  <a:pt x="32" y="32"/>
                </a:lnTo>
                <a:lnTo>
                  <a:pt x="32" y="48"/>
                </a:lnTo>
                <a:lnTo>
                  <a:pt x="24" y="48"/>
                </a:lnTo>
                <a:lnTo>
                  <a:pt x="8" y="56"/>
                </a:lnTo>
                <a:lnTo>
                  <a:pt x="0" y="56"/>
                </a:lnTo>
                <a:lnTo>
                  <a:pt x="8" y="72"/>
                </a:lnTo>
                <a:lnTo>
                  <a:pt x="0" y="88"/>
                </a:lnTo>
                <a:lnTo>
                  <a:pt x="0" y="104"/>
                </a:lnTo>
                <a:lnTo>
                  <a:pt x="16" y="96"/>
                </a:lnTo>
                <a:lnTo>
                  <a:pt x="32" y="96"/>
                </a:lnTo>
                <a:lnTo>
                  <a:pt x="56" y="104"/>
                </a:lnTo>
                <a:lnTo>
                  <a:pt x="64" y="104"/>
                </a:lnTo>
                <a:lnTo>
                  <a:pt x="72" y="104"/>
                </a:lnTo>
                <a:lnTo>
                  <a:pt x="80" y="104"/>
                </a:lnTo>
                <a:lnTo>
                  <a:pt x="96" y="104"/>
                </a:lnTo>
                <a:lnTo>
                  <a:pt x="104" y="88"/>
                </a:lnTo>
                <a:lnTo>
                  <a:pt x="112" y="8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86" name="Freeform 10"/>
          <p:cNvSpPr>
            <a:spLocks/>
          </p:cNvSpPr>
          <p:nvPr/>
        </p:nvSpPr>
        <p:spPr bwMode="auto">
          <a:xfrm>
            <a:off x="1657689" y="2211863"/>
            <a:ext cx="5604305" cy="2692832"/>
          </a:xfrm>
          <a:custGeom>
            <a:avLst/>
            <a:gdLst>
              <a:gd name="T0" fmla="*/ 1774 w 2065"/>
              <a:gd name="T1" fmla="*/ 208 h 1033"/>
              <a:gd name="T2" fmla="*/ 1774 w 2065"/>
              <a:gd name="T3" fmla="*/ 40 h 1033"/>
              <a:gd name="T4" fmla="*/ 1467 w 2065"/>
              <a:gd name="T5" fmla="*/ 88 h 1033"/>
              <a:gd name="T6" fmla="*/ 1201 w 2065"/>
              <a:gd name="T7" fmla="*/ 296 h 1033"/>
              <a:gd name="T8" fmla="*/ 1060 w 2065"/>
              <a:gd name="T9" fmla="*/ 264 h 1033"/>
              <a:gd name="T10" fmla="*/ 1060 w 2065"/>
              <a:gd name="T11" fmla="*/ 440 h 1033"/>
              <a:gd name="T12" fmla="*/ 992 w 2065"/>
              <a:gd name="T13" fmla="*/ 296 h 1033"/>
              <a:gd name="T14" fmla="*/ 879 w 2065"/>
              <a:gd name="T15" fmla="*/ 368 h 1033"/>
              <a:gd name="T16" fmla="*/ 724 w 2065"/>
              <a:gd name="T17" fmla="*/ 400 h 1033"/>
              <a:gd name="T18" fmla="*/ 462 w 2065"/>
              <a:gd name="T19" fmla="*/ 456 h 1033"/>
              <a:gd name="T20" fmla="*/ 378 w 2065"/>
              <a:gd name="T21" fmla="*/ 456 h 1033"/>
              <a:gd name="T22" fmla="*/ 211 w 2065"/>
              <a:gd name="T23" fmla="*/ 528 h 1033"/>
              <a:gd name="T24" fmla="*/ 140 w 2065"/>
              <a:gd name="T25" fmla="*/ 464 h 1033"/>
              <a:gd name="T26" fmla="*/ 112 w 2065"/>
              <a:gd name="T27" fmla="*/ 360 h 1033"/>
              <a:gd name="T28" fmla="*/ 56 w 2065"/>
              <a:gd name="T29" fmla="*/ 456 h 1033"/>
              <a:gd name="T30" fmla="*/ 56 w 2065"/>
              <a:gd name="T31" fmla="*/ 624 h 1033"/>
              <a:gd name="T32" fmla="*/ 15 w 2065"/>
              <a:gd name="T33" fmla="*/ 704 h 1033"/>
              <a:gd name="T34" fmla="*/ 83 w 2065"/>
              <a:gd name="T35" fmla="*/ 776 h 1033"/>
              <a:gd name="T36" fmla="*/ 154 w 2065"/>
              <a:gd name="T37" fmla="*/ 832 h 1033"/>
              <a:gd name="T38" fmla="*/ 226 w 2065"/>
              <a:gd name="T39" fmla="*/ 864 h 1033"/>
              <a:gd name="T40" fmla="*/ 278 w 2065"/>
              <a:gd name="T41" fmla="*/ 936 h 1033"/>
              <a:gd name="T42" fmla="*/ 350 w 2065"/>
              <a:gd name="T43" fmla="*/ 1000 h 1033"/>
              <a:gd name="T44" fmla="*/ 447 w 2065"/>
              <a:gd name="T45" fmla="*/ 1008 h 1033"/>
              <a:gd name="T46" fmla="*/ 475 w 2065"/>
              <a:gd name="T47" fmla="*/ 944 h 1033"/>
              <a:gd name="T48" fmla="*/ 487 w 2065"/>
              <a:gd name="T49" fmla="*/ 880 h 1033"/>
              <a:gd name="T50" fmla="*/ 657 w 2065"/>
              <a:gd name="T51" fmla="*/ 856 h 1033"/>
              <a:gd name="T52" fmla="*/ 740 w 2065"/>
              <a:gd name="T53" fmla="*/ 824 h 1033"/>
              <a:gd name="T54" fmla="*/ 965 w 2065"/>
              <a:gd name="T55" fmla="*/ 768 h 1033"/>
              <a:gd name="T56" fmla="*/ 1075 w 2065"/>
              <a:gd name="T57" fmla="*/ 792 h 1033"/>
              <a:gd name="T58" fmla="*/ 1284 w 2065"/>
              <a:gd name="T59" fmla="*/ 880 h 1033"/>
              <a:gd name="T60" fmla="*/ 1425 w 2065"/>
              <a:gd name="T61" fmla="*/ 864 h 1033"/>
              <a:gd name="T62" fmla="*/ 1647 w 2065"/>
              <a:gd name="T63" fmla="*/ 848 h 1033"/>
              <a:gd name="T64" fmla="*/ 1926 w 2065"/>
              <a:gd name="T65" fmla="*/ 872 h 1033"/>
              <a:gd name="T66" fmla="*/ 2052 w 2065"/>
              <a:gd name="T67" fmla="*/ 832 h 1033"/>
              <a:gd name="T68" fmla="*/ 2290 w 2065"/>
              <a:gd name="T69" fmla="*/ 904 h 1033"/>
              <a:gd name="T70" fmla="*/ 2290 w 2065"/>
              <a:gd name="T71" fmla="*/ 976 h 1033"/>
              <a:gd name="T72" fmla="*/ 2375 w 2065"/>
              <a:gd name="T73" fmla="*/ 1000 h 1033"/>
              <a:gd name="T74" fmla="*/ 2458 w 2065"/>
              <a:gd name="T75" fmla="*/ 808 h 1033"/>
              <a:gd name="T76" fmla="*/ 2428 w 2065"/>
              <a:gd name="T77" fmla="*/ 752 h 1033"/>
              <a:gd name="T78" fmla="*/ 2737 w 2065"/>
              <a:gd name="T79" fmla="*/ 672 h 1033"/>
              <a:gd name="T80" fmla="*/ 2932 w 2065"/>
              <a:gd name="T81" fmla="*/ 608 h 1033"/>
              <a:gd name="T82" fmla="*/ 3002 w 2065"/>
              <a:gd name="T83" fmla="*/ 640 h 1033"/>
              <a:gd name="T84" fmla="*/ 2917 w 2065"/>
              <a:gd name="T85" fmla="*/ 816 h 1033"/>
              <a:gd name="T86" fmla="*/ 3002 w 2065"/>
              <a:gd name="T87" fmla="*/ 752 h 1033"/>
              <a:gd name="T88" fmla="*/ 3002 w 2065"/>
              <a:gd name="T89" fmla="*/ 680 h 1033"/>
              <a:gd name="T90" fmla="*/ 3156 w 2065"/>
              <a:gd name="T91" fmla="*/ 664 h 1033"/>
              <a:gd name="T92" fmla="*/ 3324 w 2065"/>
              <a:gd name="T93" fmla="*/ 528 h 1033"/>
              <a:gd name="T94" fmla="*/ 3435 w 2065"/>
              <a:gd name="T95" fmla="*/ 504 h 1033"/>
              <a:gd name="T96" fmla="*/ 3559 w 2065"/>
              <a:gd name="T97" fmla="*/ 464 h 1033"/>
              <a:gd name="T98" fmla="*/ 3114 w 2065"/>
              <a:gd name="T99" fmla="*/ 384 h 1033"/>
              <a:gd name="T100" fmla="*/ 2945 w 2065"/>
              <a:gd name="T101" fmla="*/ 368 h 1033"/>
              <a:gd name="T102" fmla="*/ 2722 w 2065"/>
              <a:gd name="T103" fmla="*/ 304 h 1033"/>
              <a:gd name="T104" fmla="*/ 2416 w 2065"/>
              <a:gd name="T105" fmla="*/ 296 h 1033"/>
              <a:gd name="T106" fmla="*/ 2261 w 2065"/>
              <a:gd name="T107" fmla="*/ 248 h 1033"/>
              <a:gd name="T108" fmla="*/ 2025 w 2065"/>
              <a:gd name="T109" fmla="*/ 208 h 103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65"/>
              <a:gd name="T166" fmla="*/ 0 h 1033"/>
              <a:gd name="T167" fmla="*/ 2065 w 2065"/>
              <a:gd name="T168" fmla="*/ 1033 h 103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65" h="1033">
                <a:moveTo>
                  <a:pt x="1048" y="192"/>
                </a:moveTo>
                <a:lnTo>
                  <a:pt x="1048" y="192"/>
                </a:lnTo>
                <a:lnTo>
                  <a:pt x="1040" y="200"/>
                </a:lnTo>
                <a:lnTo>
                  <a:pt x="1048" y="216"/>
                </a:lnTo>
                <a:lnTo>
                  <a:pt x="1016" y="232"/>
                </a:lnTo>
                <a:lnTo>
                  <a:pt x="1008" y="232"/>
                </a:lnTo>
                <a:lnTo>
                  <a:pt x="1016" y="208"/>
                </a:lnTo>
                <a:lnTo>
                  <a:pt x="1096" y="136"/>
                </a:lnTo>
                <a:lnTo>
                  <a:pt x="1096" y="88"/>
                </a:lnTo>
                <a:lnTo>
                  <a:pt x="1064" y="56"/>
                </a:lnTo>
                <a:lnTo>
                  <a:pt x="1024" y="56"/>
                </a:lnTo>
                <a:lnTo>
                  <a:pt x="1024" y="72"/>
                </a:lnTo>
                <a:lnTo>
                  <a:pt x="1000" y="72"/>
                </a:lnTo>
                <a:lnTo>
                  <a:pt x="1016" y="40"/>
                </a:lnTo>
                <a:lnTo>
                  <a:pt x="976" y="32"/>
                </a:lnTo>
                <a:lnTo>
                  <a:pt x="1000" y="16"/>
                </a:lnTo>
                <a:lnTo>
                  <a:pt x="976" y="0"/>
                </a:lnTo>
                <a:lnTo>
                  <a:pt x="936" y="40"/>
                </a:lnTo>
                <a:lnTo>
                  <a:pt x="936" y="72"/>
                </a:lnTo>
                <a:lnTo>
                  <a:pt x="912" y="72"/>
                </a:lnTo>
                <a:lnTo>
                  <a:pt x="840" y="88"/>
                </a:lnTo>
                <a:lnTo>
                  <a:pt x="776" y="128"/>
                </a:lnTo>
                <a:lnTo>
                  <a:pt x="752" y="160"/>
                </a:lnTo>
                <a:lnTo>
                  <a:pt x="760" y="200"/>
                </a:lnTo>
                <a:lnTo>
                  <a:pt x="672" y="216"/>
                </a:lnTo>
                <a:lnTo>
                  <a:pt x="680" y="264"/>
                </a:lnTo>
                <a:lnTo>
                  <a:pt x="704" y="288"/>
                </a:lnTo>
                <a:lnTo>
                  <a:pt x="688" y="296"/>
                </a:lnTo>
                <a:lnTo>
                  <a:pt x="664" y="264"/>
                </a:lnTo>
                <a:lnTo>
                  <a:pt x="640" y="256"/>
                </a:lnTo>
                <a:lnTo>
                  <a:pt x="632" y="264"/>
                </a:lnTo>
                <a:lnTo>
                  <a:pt x="616" y="248"/>
                </a:lnTo>
                <a:lnTo>
                  <a:pt x="600" y="232"/>
                </a:lnTo>
                <a:lnTo>
                  <a:pt x="600" y="240"/>
                </a:lnTo>
                <a:lnTo>
                  <a:pt x="608" y="264"/>
                </a:lnTo>
                <a:lnTo>
                  <a:pt x="584" y="304"/>
                </a:lnTo>
                <a:lnTo>
                  <a:pt x="600" y="336"/>
                </a:lnTo>
                <a:lnTo>
                  <a:pt x="592" y="368"/>
                </a:lnTo>
                <a:lnTo>
                  <a:pt x="592" y="392"/>
                </a:lnTo>
                <a:lnTo>
                  <a:pt x="616" y="392"/>
                </a:lnTo>
                <a:lnTo>
                  <a:pt x="600" y="400"/>
                </a:lnTo>
                <a:lnTo>
                  <a:pt x="608" y="440"/>
                </a:lnTo>
                <a:lnTo>
                  <a:pt x="560" y="480"/>
                </a:lnTo>
                <a:lnTo>
                  <a:pt x="552" y="472"/>
                </a:lnTo>
                <a:lnTo>
                  <a:pt x="584" y="432"/>
                </a:lnTo>
                <a:lnTo>
                  <a:pt x="592" y="408"/>
                </a:lnTo>
                <a:lnTo>
                  <a:pt x="576" y="392"/>
                </a:lnTo>
                <a:lnTo>
                  <a:pt x="576" y="312"/>
                </a:lnTo>
                <a:lnTo>
                  <a:pt x="568" y="296"/>
                </a:lnTo>
                <a:lnTo>
                  <a:pt x="576" y="248"/>
                </a:lnTo>
                <a:lnTo>
                  <a:pt x="560" y="240"/>
                </a:lnTo>
                <a:lnTo>
                  <a:pt x="568" y="232"/>
                </a:lnTo>
                <a:lnTo>
                  <a:pt x="560" y="216"/>
                </a:lnTo>
                <a:lnTo>
                  <a:pt x="544" y="224"/>
                </a:lnTo>
                <a:lnTo>
                  <a:pt x="504" y="328"/>
                </a:lnTo>
                <a:lnTo>
                  <a:pt x="504" y="368"/>
                </a:lnTo>
                <a:lnTo>
                  <a:pt x="528" y="400"/>
                </a:lnTo>
                <a:lnTo>
                  <a:pt x="528" y="416"/>
                </a:lnTo>
                <a:lnTo>
                  <a:pt x="504" y="400"/>
                </a:lnTo>
                <a:lnTo>
                  <a:pt x="408" y="336"/>
                </a:lnTo>
                <a:lnTo>
                  <a:pt x="400" y="352"/>
                </a:lnTo>
                <a:lnTo>
                  <a:pt x="432" y="392"/>
                </a:lnTo>
                <a:lnTo>
                  <a:pt x="416" y="400"/>
                </a:lnTo>
                <a:lnTo>
                  <a:pt x="408" y="392"/>
                </a:lnTo>
                <a:lnTo>
                  <a:pt x="360" y="408"/>
                </a:lnTo>
                <a:lnTo>
                  <a:pt x="352" y="424"/>
                </a:lnTo>
                <a:lnTo>
                  <a:pt x="344" y="408"/>
                </a:lnTo>
                <a:lnTo>
                  <a:pt x="344" y="392"/>
                </a:lnTo>
                <a:lnTo>
                  <a:pt x="264" y="440"/>
                </a:lnTo>
                <a:lnTo>
                  <a:pt x="264" y="456"/>
                </a:lnTo>
                <a:lnTo>
                  <a:pt x="248" y="464"/>
                </a:lnTo>
                <a:lnTo>
                  <a:pt x="224" y="448"/>
                </a:lnTo>
                <a:lnTo>
                  <a:pt x="248" y="432"/>
                </a:lnTo>
                <a:lnTo>
                  <a:pt x="240" y="408"/>
                </a:lnTo>
                <a:lnTo>
                  <a:pt x="208" y="400"/>
                </a:lnTo>
                <a:lnTo>
                  <a:pt x="216" y="416"/>
                </a:lnTo>
                <a:lnTo>
                  <a:pt x="216" y="456"/>
                </a:lnTo>
                <a:lnTo>
                  <a:pt x="224" y="472"/>
                </a:lnTo>
                <a:lnTo>
                  <a:pt x="216" y="488"/>
                </a:lnTo>
                <a:lnTo>
                  <a:pt x="192" y="480"/>
                </a:lnTo>
                <a:lnTo>
                  <a:pt x="160" y="504"/>
                </a:lnTo>
                <a:lnTo>
                  <a:pt x="176" y="536"/>
                </a:lnTo>
                <a:lnTo>
                  <a:pt x="128" y="520"/>
                </a:lnTo>
                <a:lnTo>
                  <a:pt x="120" y="528"/>
                </a:lnTo>
                <a:lnTo>
                  <a:pt x="136" y="552"/>
                </a:lnTo>
                <a:lnTo>
                  <a:pt x="120" y="552"/>
                </a:lnTo>
                <a:lnTo>
                  <a:pt x="96" y="536"/>
                </a:lnTo>
                <a:lnTo>
                  <a:pt x="96" y="488"/>
                </a:lnTo>
                <a:lnTo>
                  <a:pt x="72" y="472"/>
                </a:lnTo>
                <a:lnTo>
                  <a:pt x="64" y="456"/>
                </a:lnTo>
                <a:lnTo>
                  <a:pt x="80" y="464"/>
                </a:lnTo>
                <a:lnTo>
                  <a:pt x="144" y="488"/>
                </a:lnTo>
                <a:lnTo>
                  <a:pt x="184" y="464"/>
                </a:lnTo>
                <a:lnTo>
                  <a:pt x="176" y="440"/>
                </a:lnTo>
                <a:lnTo>
                  <a:pt x="128" y="392"/>
                </a:lnTo>
                <a:lnTo>
                  <a:pt x="80" y="376"/>
                </a:lnTo>
                <a:lnTo>
                  <a:pt x="80" y="368"/>
                </a:lnTo>
                <a:lnTo>
                  <a:pt x="64" y="360"/>
                </a:lnTo>
                <a:lnTo>
                  <a:pt x="48" y="368"/>
                </a:lnTo>
                <a:lnTo>
                  <a:pt x="48" y="376"/>
                </a:lnTo>
                <a:lnTo>
                  <a:pt x="40" y="376"/>
                </a:lnTo>
                <a:lnTo>
                  <a:pt x="24" y="392"/>
                </a:lnTo>
                <a:lnTo>
                  <a:pt x="24" y="416"/>
                </a:lnTo>
                <a:lnTo>
                  <a:pt x="40" y="432"/>
                </a:lnTo>
                <a:lnTo>
                  <a:pt x="32" y="456"/>
                </a:lnTo>
                <a:lnTo>
                  <a:pt x="40" y="496"/>
                </a:lnTo>
                <a:lnTo>
                  <a:pt x="32" y="520"/>
                </a:lnTo>
                <a:lnTo>
                  <a:pt x="48" y="544"/>
                </a:lnTo>
                <a:lnTo>
                  <a:pt x="40" y="560"/>
                </a:lnTo>
                <a:lnTo>
                  <a:pt x="56" y="576"/>
                </a:lnTo>
                <a:lnTo>
                  <a:pt x="56" y="584"/>
                </a:lnTo>
                <a:lnTo>
                  <a:pt x="32" y="624"/>
                </a:lnTo>
                <a:lnTo>
                  <a:pt x="8" y="640"/>
                </a:lnTo>
                <a:lnTo>
                  <a:pt x="16" y="640"/>
                </a:lnTo>
                <a:lnTo>
                  <a:pt x="32" y="656"/>
                </a:lnTo>
                <a:lnTo>
                  <a:pt x="16" y="672"/>
                </a:lnTo>
                <a:lnTo>
                  <a:pt x="8" y="680"/>
                </a:lnTo>
                <a:lnTo>
                  <a:pt x="0" y="680"/>
                </a:lnTo>
                <a:lnTo>
                  <a:pt x="8" y="704"/>
                </a:lnTo>
                <a:lnTo>
                  <a:pt x="8" y="712"/>
                </a:lnTo>
                <a:lnTo>
                  <a:pt x="8" y="720"/>
                </a:lnTo>
                <a:lnTo>
                  <a:pt x="8" y="728"/>
                </a:lnTo>
                <a:lnTo>
                  <a:pt x="16" y="744"/>
                </a:lnTo>
                <a:lnTo>
                  <a:pt x="40" y="752"/>
                </a:lnTo>
                <a:lnTo>
                  <a:pt x="48" y="760"/>
                </a:lnTo>
                <a:lnTo>
                  <a:pt x="48" y="776"/>
                </a:lnTo>
                <a:lnTo>
                  <a:pt x="64" y="800"/>
                </a:lnTo>
                <a:lnTo>
                  <a:pt x="72" y="800"/>
                </a:lnTo>
                <a:lnTo>
                  <a:pt x="64" y="816"/>
                </a:lnTo>
                <a:lnTo>
                  <a:pt x="56" y="808"/>
                </a:lnTo>
                <a:lnTo>
                  <a:pt x="56" y="816"/>
                </a:lnTo>
                <a:lnTo>
                  <a:pt x="64" y="832"/>
                </a:lnTo>
                <a:lnTo>
                  <a:pt x="88" y="832"/>
                </a:lnTo>
                <a:lnTo>
                  <a:pt x="96" y="840"/>
                </a:lnTo>
                <a:lnTo>
                  <a:pt x="88" y="840"/>
                </a:lnTo>
                <a:lnTo>
                  <a:pt x="96" y="848"/>
                </a:lnTo>
                <a:lnTo>
                  <a:pt x="104" y="848"/>
                </a:lnTo>
                <a:lnTo>
                  <a:pt x="112" y="864"/>
                </a:lnTo>
                <a:lnTo>
                  <a:pt x="120" y="872"/>
                </a:lnTo>
                <a:lnTo>
                  <a:pt x="128" y="864"/>
                </a:lnTo>
                <a:lnTo>
                  <a:pt x="168" y="888"/>
                </a:lnTo>
                <a:lnTo>
                  <a:pt x="160" y="920"/>
                </a:lnTo>
                <a:lnTo>
                  <a:pt x="152" y="912"/>
                </a:lnTo>
                <a:lnTo>
                  <a:pt x="144" y="920"/>
                </a:lnTo>
                <a:lnTo>
                  <a:pt x="144" y="936"/>
                </a:lnTo>
                <a:lnTo>
                  <a:pt x="152" y="928"/>
                </a:lnTo>
                <a:lnTo>
                  <a:pt x="160" y="936"/>
                </a:lnTo>
                <a:lnTo>
                  <a:pt x="136" y="944"/>
                </a:lnTo>
                <a:lnTo>
                  <a:pt x="144" y="952"/>
                </a:lnTo>
                <a:lnTo>
                  <a:pt x="128" y="968"/>
                </a:lnTo>
                <a:lnTo>
                  <a:pt x="120" y="968"/>
                </a:lnTo>
                <a:lnTo>
                  <a:pt x="128" y="968"/>
                </a:lnTo>
                <a:lnTo>
                  <a:pt x="160" y="1000"/>
                </a:lnTo>
                <a:lnTo>
                  <a:pt x="200" y="1000"/>
                </a:lnTo>
                <a:lnTo>
                  <a:pt x="216" y="1008"/>
                </a:lnTo>
                <a:lnTo>
                  <a:pt x="232" y="1008"/>
                </a:lnTo>
                <a:lnTo>
                  <a:pt x="248" y="1024"/>
                </a:lnTo>
                <a:lnTo>
                  <a:pt x="256" y="1032"/>
                </a:lnTo>
                <a:lnTo>
                  <a:pt x="264" y="1032"/>
                </a:lnTo>
                <a:lnTo>
                  <a:pt x="272" y="1024"/>
                </a:lnTo>
                <a:lnTo>
                  <a:pt x="256" y="1008"/>
                </a:lnTo>
                <a:lnTo>
                  <a:pt x="256" y="992"/>
                </a:lnTo>
                <a:lnTo>
                  <a:pt x="248" y="976"/>
                </a:lnTo>
                <a:lnTo>
                  <a:pt x="264" y="952"/>
                </a:lnTo>
                <a:lnTo>
                  <a:pt x="272" y="960"/>
                </a:lnTo>
                <a:lnTo>
                  <a:pt x="280" y="952"/>
                </a:lnTo>
                <a:lnTo>
                  <a:pt x="280" y="944"/>
                </a:lnTo>
                <a:lnTo>
                  <a:pt x="272" y="944"/>
                </a:lnTo>
                <a:lnTo>
                  <a:pt x="280" y="936"/>
                </a:lnTo>
                <a:lnTo>
                  <a:pt x="272" y="920"/>
                </a:lnTo>
                <a:lnTo>
                  <a:pt x="256" y="920"/>
                </a:lnTo>
                <a:lnTo>
                  <a:pt x="248" y="904"/>
                </a:lnTo>
                <a:lnTo>
                  <a:pt x="256" y="864"/>
                </a:lnTo>
                <a:lnTo>
                  <a:pt x="272" y="880"/>
                </a:lnTo>
                <a:lnTo>
                  <a:pt x="280" y="880"/>
                </a:lnTo>
                <a:lnTo>
                  <a:pt x="272" y="864"/>
                </a:lnTo>
                <a:lnTo>
                  <a:pt x="296" y="840"/>
                </a:lnTo>
                <a:lnTo>
                  <a:pt x="312" y="848"/>
                </a:lnTo>
                <a:lnTo>
                  <a:pt x="320" y="840"/>
                </a:lnTo>
                <a:lnTo>
                  <a:pt x="336" y="848"/>
                </a:lnTo>
                <a:lnTo>
                  <a:pt x="360" y="864"/>
                </a:lnTo>
                <a:lnTo>
                  <a:pt x="376" y="856"/>
                </a:lnTo>
                <a:lnTo>
                  <a:pt x="392" y="856"/>
                </a:lnTo>
                <a:lnTo>
                  <a:pt x="400" y="864"/>
                </a:lnTo>
                <a:lnTo>
                  <a:pt x="432" y="864"/>
                </a:lnTo>
                <a:lnTo>
                  <a:pt x="440" y="848"/>
                </a:lnTo>
                <a:lnTo>
                  <a:pt x="416" y="840"/>
                </a:lnTo>
                <a:lnTo>
                  <a:pt x="432" y="832"/>
                </a:lnTo>
                <a:lnTo>
                  <a:pt x="424" y="824"/>
                </a:lnTo>
                <a:lnTo>
                  <a:pt x="432" y="816"/>
                </a:lnTo>
                <a:lnTo>
                  <a:pt x="432" y="792"/>
                </a:lnTo>
                <a:lnTo>
                  <a:pt x="448" y="800"/>
                </a:lnTo>
                <a:lnTo>
                  <a:pt x="520" y="776"/>
                </a:lnTo>
                <a:lnTo>
                  <a:pt x="520" y="768"/>
                </a:lnTo>
                <a:lnTo>
                  <a:pt x="528" y="768"/>
                </a:lnTo>
                <a:lnTo>
                  <a:pt x="552" y="768"/>
                </a:lnTo>
                <a:lnTo>
                  <a:pt x="560" y="784"/>
                </a:lnTo>
                <a:lnTo>
                  <a:pt x="560" y="792"/>
                </a:lnTo>
                <a:lnTo>
                  <a:pt x="568" y="792"/>
                </a:lnTo>
                <a:lnTo>
                  <a:pt x="584" y="800"/>
                </a:lnTo>
                <a:lnTo>
                  <a:pt x="584" y="808"/>
                </a:lnTo>
                <a:lnTo>
                  <a:pt x="600" y="808"/>
                </a:lnTo>
                <a:lnTo>
                  <a:pt x="616" y="792"/>
                </a:lnTo>
                <a:lnTo>
                  <a:pt x="632" y="784"/>
                </a:lnTo>
                <a:lnTo>
                  <a:pt x="640" y="808"/>
                </a:lnTo>
                <a:lnTo>
                  <a:pt x="672" y="864"/>
                </a:lnTo>
                <a:lnTo>
                  <a:pt x="680" y="848"/>
                </a:lnTo>
                <a:lnTo>
                  <a:pt x="688" y="864"/>
                </a:lnTo>
                <a:lnTo>
                  <a:pt x="712" y="856"/>
                </a:lnTo>
                <a:lnTo>
                  <a:pt x="736" y="880"/>
                </a:lnTo>
                <a:lnTo>
                  <a:pt x="752" y="888"/>
                </a:lnTo>
                <a:lnTo>
                  <a:pt x="752" y="880"/>
                </a:lnTo>
                <a:lnTo>
                  <a:pt x="760" y="896"/>
                </a:lnTo>
                <a:lnTo>
                  <a:pt x="752" y="904"/>
                </a:lnTo>
                <a:lnTo>
                  <a:pt x="768" y="896"/>
                </a:lnTo>
                <a:lnTo>
                  <a:pt x="776" y="888"/>
                </a:lnTo>
                <a:lnTo>
                  <a:pt x="816" y="864"/>
                </a:lnTo>
                <a:lnTo>
                  <a:pt x="848" y="872"/>
                </a:lnTo>
                <a:lnTo>
                  <a:pt x="864" y="880"/>
                </a:lnTo>
                <a:lnTo>
                  <a:pt x="896" y="880"/>
                </a:lnTo>
                <a:lnTo>
                  <a:pt x="896" y="864"/>
                </a:lnTo>
                <a:lnTo>
                  <a:pt x="896" y="848"/>
                </a:lnTo>
                <a:lnTo>
                  <a:pt x="912" y="840"/>
                </a:lnTo>
                <a:lnTo>
                  <a:pt x="944" y="848"/>
                </a:lnTo>
                <a:lnTo>
                  <a:pt x="960" y="872"/>
                </a:lnTo>
                <a:lnTo>
                  <a:pt x="968" y="872"/>
                </a:lnTo>
                <a:lnTo>
                  <a:pt x="984" y="864"/>
                </a:lnTo>
                <a:lnTo>
                  <a:pt x="1032" y="888"/>
                </a:lnTo>
                <a:lnTo>
                  <a:pt x="1056" y="896"/>
                </a:lnTo>
                <a:lnTo>
                  <a:pt x="1088" y="888"/>
                </a:lnTo>
                <a:lnTo>
                  <a:pt x="1104" y="872"/>
                </a:lnTo>
                <a:lnTo>
                  <a:pt x="1128" y="880"/>
                </a:lnTo>
                <a:lnTo>
                  <a:pt x="1144" y="888"/>
                </a:lnTo>
                <a:lnTo>
                  <a:pt x="1168" y="880"/>
                </a:lnTo>
                <a:lnTo>
                  <a:pt x="1176" y="848"/>
                </a:lnTo>
                <a:lnTo>
                  <a:pt x="1184" y="840"/>
                </a:lnTo>
                <a:lnTo>
                  <a:pt x="1184" y="832"/>
                </a:lnTo>
                <a:lnTo>
                  <a:pt x="1176" y="832"/>
                </a:lnTo>
                <a:lnTo>
                  <a:pt x="1184" y="816"/>
                </a:lnTo>
                <a:lnTo>
                  <a:pt x="1216" y="808"/>
                </a:lnTo>
                <a:lnTo>
                  <a:pt x="1240" y="816"/>
                </a:lnTo>
                <a:lnTo>
                  <a:pt x="1256" y="832"/>
                </a:lnTo>
                <a:lnTo>
                  <a:pt x="1272" y="888"/>
                </a:lnTo>
                <a:lnTo>
                  <a:pt x="1288" y="888"/>
                </a:lnTo>
                <a:lnTo>
                  <a:pt x="1312" y="904"/>
                </a:lnTo>
                <a:lnTo>
                  <a:pt x="1312" y="920"/>
                </a:lnTo>
                <a:lnTo>
                  <a:pt x="1328" y="920"/>
                </a:lnTo>
                <a:lnTo>
                  <a:pt x="1360" y="912"/>
                </a:lnTo>
                <a:lnTo>
                  <a:pt x="1360" y="928"/>
                </a:lnTo>
                <a:lnTo>
                  <a:pt x="1336" y="976"/>
                </a:lnTo>
                <a:lnTo>
                  <a:pt x="1328" y="968"/>
                </a:lnTo>
                <a:lnTo>
                  <a:pt x="1312" y="976"/>
                </a:lnTo>
                <a:lnTo>
                  <a:pt x="1320" y="1000"/>
                </a:lnTo>
                <a:lnTo>
                  <a:pt x="1312" y="1016"/>
                </a:lnTo>
                <a:lnTo>
                  <a:pt x="1320" y="1000"/>
                </a:lnTo>
                <a:lnTo>
                  <a:pt x="1328" y="1000"/>
                </a:lnTo>
                <a:lnTo>
                  <a:pt x="1328" y="1008"/>
                </a:lnTo>
                <a:lnTo>
                  <a:pt x="1336" y="1016"/>
                </a:lnTo>
                <a:lnTo>
                  <a:pt x="1360" y="1000"/>
                </a:lnTo>
                <a:lnTo>
                  <a:pt x="1432" y="912"/>
                </a:lnTo>
                <a:lnTo>
                  <a:pt x="1432" y="856"/>
                </a:lnTo>
                <a:lnTo>
                  <a:pt x="1440" y="840"/>
                </a:lnTo>
                <a:lnTo>
                  <a:pt x="1440" y="816"/>
                </a:lnTo>
                <a:lnTo>
                  <a:pt x="1424" y="792"/>
                </a:lnTo>
                <a:lnTo>
                  <a:pt x="1416" y="792"/>
                </a:lnTo>
                <a:lnTo>
                  <a:pt x="1408" y="808"/>
                </a:lnTo>
                <a:lnTo>
                  <a:pt x="1392" y="808"/>
                </a:lnTo>
                <a:lnTo>
                  <a:pt x="1400" y="792"/>
                </a:lnTo>
                <a:lnTo>
                  <a:pt x="1392" y="792"/>
                </a:lnTo>
                <a:lnTo>
                  <a:pt x="1384" y="784"/>
                </a:lnTo>
                <a:lnTo>
                  <a:pt x="1368" y="784"/>
                </a:lnTo>
                <a:lnTo>
                  <a:pt x="1368" y="776"/>
                </a:lnTo>
                <a:lnTo>
                  <a:pt x="1392" y="752"/>
                </a:lnTo>
                <a:lnTo>
                  <a:pt x="1464" y="680"/>
                </a:lnTo>
                <a:lnTo>
                  <a:pt x="1496" y="672"/>
                </a:lnTo>
                <a:lnTo>
                  <a:pt x="1504" y="680"/>
                </a:lnTo>
                <a:lnTo>
                  <a:pt x="1512" y="672"/>
                </a:lnTo>
                <a:lnTo>
                  <a:pt x="1536" y="680"/>
                </a:lnTo>
                <a:lnTo>
                  <a:pt x="1544" y="664"/>
                </a:lnTo>
                <a:lnTo>
                  <a:pt x="1568" y="672"/>
                </a:lnTo>
                <a:lnTo>
                  <a:pt x="1576" y="672"/>
                </a:lnTo>
                <a:lnTo>
                  <a:pt x="1568" y="680"/>
                </a:lnTo>
                <a:lnTo>
                  <a:pt x="1568" y="688"/>
                </a:lnTo>
                <a:lnTo>
                  <a:pt x="1616" y="680"/>
                </a:lnTo>
                <a:lnTo>
                  <a:pt x="1608" y="672"/>
                </a:lnTo>
                <a:lnTo>
                  <a:pt x="1640" y="616"/>
                </a:lnTo>
                <a:lnTo>
                  <a:pt x="1680" y="608"/>
                </a:lnTo>
                <a:lnTo>
                  <a:pt x="1680" y="624"/>
                </a:lnTo>
                <a:lnTo>
                  <a:pt x="1680" y="640"/>
                </a:lnTo>
                <a:lnTo>
                  <a:pt x="1720" y="616"/>
                </a:lnTo>
                <a:lnTo>
                  <a:pt x="1720" y="592"/>
                </a:lnTo>
                <a:lnTo>
                  <a:pt x="1736" y="592"/>
                </a:lnTo>
                <a:lnTo>
                  <a:pt x="1728" y="600"/>
                </a:lnTo>
                <a:lnTo>
                  <a:pt x="1720" y="640"/>
                </a:lnTo>
                <a:lnTo>
                  <a:pt x="1704" y="648"/>
                </a:lnTo>
                <a:lnTo>
                  <a:pt x="1656" y="704"/>
                </a:lnTo>
                <a:lnTo>
                  <a:pt x="1640" y="712"/>
                </a:lnTo>
                <a:lnTo>
                  <a:pt x="1624" y="768"/>
                </a:lnTo>
                <a:lnTo>
                  <a:pt x="1640" y="864"/>
                </a:lnTo>
                <a:lnTo>
                  <a:pt x="1656" y="848"/>
                </a:lnTo>
                <a:lnTo>
                  <a:pt x="1672" y="816"/>
                </a:lnTo>
                <a:lnTo>
                  <a:pt x="1680" y="816"/>
                </a:lnTo>
                <a:lnTo>
                  <a:pt x="1680" y="792"/>
                </a:lnTo>
                <a:lnTo>
                  <a:pt x="1688" y="792"/>
                </a:lnTo>
                <a:lnTo>
                  <a:pt x="1704" y="784"/>
                </a:lnTo>
                <a:lnTo>
                  <a:pt x="1696" y="760"/>
                </a:lnTo>
                <a:lnTo>
                  <a:pt x="1712" y="752"/>
                </a:lnTo>
                <a:lnTo>
                  <a:pt x="1720" y="752"/>
                </a:lnTo>
                <a:lnTo>
                  <a:pt x="1720" y="736"/>
                </a:lnTo>
                <a:lnTo>
                  <a:pt x="1712" y="736"/>
                </a:lnTo>
                <a:lnTo>
                  <a:pt x="1720" y="712"/>
                </a:lnTo>
                <a:lnTo>
                  <a:pt x="1712" y="712"/>
                </a:lnTo>
                <a:lnTo>
                  <a:pt x="1704" y="712"/>
                </a:lnTo>
                <a:lnTo>
                  <a:pt x="1704" y="704"/>
                </a:lnTo>
                <a:lnTo>
                  <a:pt x="1720" y="680"/>
                </a:lnTo>
                <a:lnTo>
                  <a:pt x="1720" y="664"/>
                </a:lnTo>
                <a:lnTo>
                  <a:pt x="1736" y="664"/>
                </a:lnTo>
                <a:lnTo>
                  <a:pt x="1760" y="648"/>
                </a:lnTo>
                <a:lnTo>
                  <a:pt x="1760" y="664"/>
                </a:lnTo>
                <a:lnTo>
                  <a:pt x="1768" y="656"/>
                </a:lnTo>
                <a:lnTo>
                  <a:pt x="1792" y="648"/>
                </a:lnTo>
                <a:lnTo>
                  <a:pt x="1808" y="664"/>
                </a:lnTo>
                <a:lnTo>
                  <a:pt x="1816" y="648"/>
                </a:lnTo>
                <a:lnTo>
                  <a:pt x="1896" y="592"/>
                </a:lnTo>
                <a:lnTo>
                  <a:pt x="1920" y="600"/>
                </a:lnTo>
                <a:lnTo>
                  <a:pt x="1928" y="592"/>
                </a:lnTo>
                <a:lnTo>
                  <a:pt x="1912" y="544"/>
                </a:lnTo>
                <a:lnTo>
                  <a:pt x="1904" y="544"/>
                </a:lnTo>
                <a:lnTo>
                  <a:pt x="1904" y="528"/>
                </a:lnTo>
                <a:lnTo>
                  <a:pt x="1912" y="528"/>
                </a:lnTo>
                <a:lnTo>
                  <a:pt x="1928" y="520"/>
                </a:lnTo>
                <a:lnTo>
                  <a:pt x="1944" y="504"/>
                </a:lnTo>
                <a:lnTo>
                  <a:pt x="1936" y="488"/>
                </a:lnTo>
                <a:lnTo>
                  <a:pt x="1944" y="480"/>
                </a:lnTo>
                <a:lnTo>
                  <a:pt x="1952" y="504"/>
                </a:lnTo>
                <a:lnTo>
                  <a:pt x="1968" y="504"/>
                </a:lnTo>
                <a:lnTo>
                  <a:pt x="1984" y="520"/>
                </a:lnTo>
                <a:lnTo>
                  <a:pt x="2024" y="544"/>
                </a:lnTo>
                <a:lnTo>
                  <a:pt x="2032" y="520"/>
                </a:lnTo>
                <a:lnTo>
                  <a:pt x="2032" y="504"/>
                </a:lnTo>
                <a:lnTo>
                  <a:pt x="2048" y="504"/>
                </a:lnTo>
                <a:lnTo>
                  <a:pt x="2064" y="488"/>
                </a:lnTo>
                <a:lnTo>
                  <a:pt x="2040" y="464"/>
                </a:lnTo>
                <a:lnTo>
                  <a:pt x="2000" y="456"/>
                </a:lnTo>
                <a:lnTo>
                  <a:pt x="1928" y="392"/>
                </a:lnTo>
                <a:lnTo>
                  <a:pt x="1880" y="360"/>
                </a:lnTo>
                <a:lnTo>
                  <a:pt x="1816" y="352"/>
                </a:lnTo>
                <a:lnTo>
                  <a:pt x="1816" y="392"/>
                </a:lnTo>
                <a:lnTo>
                  <a:pt x="1800" y="400"/>
                </a:lnTo>
                <a:lnTo>
                  <a:pt x="1784" y="384"/>
                </a:lnTo>
                <a:lnTo>
                  <a:pt x="1784" y="368"/>
                </a:lnTo>
                <a:lnTo>
                  <a:pt x="1792" y="368"/>
                </a:lnTo>
                <a:lnTo>
                  <a:pt x="1800" y="360"/>
                </a:lnTo>
                <a:lnTo>
                  <a:pt x="1784" y="360"/>
                </a:lnTo>
                <a:lnTo>
                  <a:pt x="1768" y="376"/>
                </a:lnTo>
                <a:lnTo>
                  <a:pt x="1728" y="368"/>
                </a:lnTo>
                <a:lnTo>
                  <a:pt x="1688" y="368"/>
                </a:lnTo>
                <a:lnTo>
                  <a:pt x="1672" y="360"/>
                </a:lnTo>
                <a:lnTo>
                  <a:pt x="1680" y="344"/>
                </a:lnTo>
                <a:lnTo>
                  <a:pt x="1664" y="320"/>
                </a:lnTo>
                <a:lnTo>
                  <a:pt x="1632" y="312"/>
                </a:lnTo>
                <a:lnTo>
                  <a:pt x="1584" y="328"/>
                </a:lnTo>
                <a:lnTo>
                  <a:pt x="1576" y="304"/>
                </a:lnTo>
                <a:lnTo>
                  <a:pt x="1560" y="304"/>
                </a:lnTo>
                <a:lnTo>
                  <a:pt x="1552" y="296"/>
                </a:lnTo>
                <a:lnTo>
                  <a:pt x="1552" y="272"/>
                </a:lnTo>
                <a:lnTo>
                  <a:pt x="1496" y="256"/>
                </a:lnTo>
                <a:lnTo>
                  <a:pt x="1432" y="240"/>
                </a:lnTo>
                <a:lnTo>
                  <a:pt x="1416" y="272"/>
                </a:lnTo>
                <a:lnTo>
                  <a:pt x="1432" y="296"/>
                </a:lnTo>
                <a:lnTo>
                  <a:pt x="1384" y="296"/>
                </a:lnTo>
                <a:lnTo>
                  <a:pt x="1376" y="296"/>
                </a:lnTo>
                <a:lnTo>
                  <a:pt x="1360" y="304"/>
                </a:lnTo>
                <a:lnTo>
                  <a:pt x="1336" y="280"/>
                </a:lnTo>
                <a:lnTo>
                  <a:pt x="1320" y="328"/>
                </a:lnTo>
                <a:lnTo>
                  <a:pt x="1304" y="320"/>
                </a:lnTo>
                <a:lnTo>
                  <a:pt x="1288" y="288"/>
                </a:lnTo>
                <a:lnTo>
                  <a:pt x="1296" y="248"/>
                </a:lnTo>
                <a:lnTo>
                  <a:pt x="1280" y="224"/>
                </a:lnTo>
                <a:lnTo>
                  <a:pt x="1232" y="208"/>
                </a:lnTo>
                <a:lnTo>
                  <a:pt x="1216" y="208"/>
                </a:lnTo>
                <a:lnTo>
                  <a:pt x="1208" y="224"/>
                </a:lnTo>
                <a:lnTo>
                  <a:pt x="1216" y="240"/>
                </a:lnTo>
                <a:lnTo>
                  <a:pt x="1152" y="232"/>
                </a:lnTo>
                <a:lnTo>
                  <a:pt x="1160" y="208"/>
                </a:lnTo>
                <a:lnTo>
                  <a:pt x="1120" y="200"/>
                </a:lnTo>
                <a:lnTo>
                  <a:pt x="1096" y="216"/>
                </a:lnTo>
                <a:lnTo>
                  <a:pt x="1048" y="19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7" name="Freeform 11"/>
          <p:cNvSpPr>
            <a:spLocks/>
          </p:cNvSpPr>
          <p:nvPr/>
        </p:nvSpPr>
        <p:spPr bwMode="auto">
          <a:xfrm>
            <a:off x="1484747" y="4380725"/>
            <a:ext cx="631612" cy="398842"/>
          </a:xfrm>
          <a:custGeom>
            <a:avLst/>
            <a:gdLst>
              <a:gd name="T0" fmla="*/ 167 w 233"/>
              <a:gd name="T1" fmla="*/ 136 h 153"/>
              <a:gd name="T2" fmla="*/ 167 w 233"/>
              <a:gd name="T3" fmla="*/ 136 h 153"/>
              <a:gd name="T4" fmla="*/ 140 w 233"/>
              <a:gd name="T5" fmla="*/ 136 h 153"/>
              <a:gd name="T6" fmla="*/ 140 w 233"/>
              <a:gd name="T7" fmla="*/ 128 h 153"/>
              <a:gd name="T8" fmla="*/ 152 w 233"/>
              <a:gd name="T9" fmla="*/ 112 h 153"/>
              <a:gd name="T10" fmla="*/ 181 w 233"/>
              <a:gd name="T11" fmla="*/ 112 h 153"/>
              <a:gd name="T12" fmla="*/ 181 w 233"/>
              <a:gd name="T13" fmla="*/ 104 h 153"/>
              <a:gd name="T14" fmla="*/ 167 w 233"/>
              <a:gd name="T15" fmla="*/ 88 h 153"/>
              <a:gd name="T16" fmla="*/ 167 w 233"/>
              <a:gd name="T17" fmla="*/ 80 h 153"/>
              <a:gd name="T18" fmla="*/ 124 w 233"/>
              <a:gd name="T19" fmla="*/ 72 h 153"/>
              <a:gd name="T20" fmla="*/ 97 w 233"/>
              <a:gd name="T21" fmla="*/ 80 h 153"/>
              <a:gd name="T22" fmla="*/ 69 w 233"/>
              <a:gd name="T23" fmla="*/ 88 h 153"/>
              <a:gd name="T24" fmla="*/ 56 w 233"/>
              <a:gd name="T25" fmla="*/ 88 h 153"/>
              <a:gd name="T26" fmla="*/ 15 w 233"/>
              <a:gd name="T27" fmla="*/ 88 h 153"/>
              <a:gd name="T28" fmla="*/ 0 w 233"/>
              <a:gd name="T29" fmla="*/ 80 h 153"/>
              <a:gd name="T30" fmla="*/ 15 w 233"/>
              <a:gd name="T31" fmla="*/ 64 h 153"/>
              <a:gd name="T32" fmla="*/ 27 w 233"/>
              <a:gd name="T33" fmla="*/ 48 h 153"/>
              <a:gd name="T34" fmla="*/ 41 w 233"/>
              <a:gd name="T35" fmla="*/ 40 h 153"/>
              <a:gd name="T36" fmla="*/ 27 w 233"/>
              <a:gd name="T37" fmla="*/ 16 h 153"/>
              <a:gd name="T38" fmla="*/ 56 w 233"/>
              <a:gd name="T39" fmla="*/ 8 h 153"/>
              <a:gd name="T40" fmla="*/ 83 w 233"/>
              <a:gd name="T41" fmla="*/ 8 h 153"/>
              <a:gd name="T42" fmla="*/ 124 w 233"/>
              <a:gd name="T43" fmla="*/ 16 h 153"/>
              <a:gd name="T44" fmla="*/ 140 w 233"/>
              <a:gd name="T45" fmla="*/ 16 h 153"/>
              <a:gd name="T46" fmla="*/ 152 w 233"/>
              <a:gd name="T47" fmla="*/ 16 h 153"/>
              <a:gd name="T48" fmla="*/ 167 w 233"/>
              <a:gd name="T49" fmla="*/ 16 h 153"/>
              <a:gd name="T50" fmla="*/ 196 w 233"/>
              <a:gd name="T51" fmla="*/ 16 h 153"/>
              <a:gd name="T52" fmla="*/ 207 w 233"/>
              <a:gd name="T53" fmla="*/ 0 h 153"/>
              <a:gd name="T54" fmla="*/ 220 w 233"/>
              <a:gd name="T55" fmla="*/ 0 h 153"/>
              <a:gd name="T56" fmla="*/ 262 w 233"/>
              <a:gd name="T57" fmla="*/ 0 h 153"/>
              <a:gd name="T58" fmla="*/ 276 w 233"/>
              <a:gd name="T59" fmla="*/ 8 h 153"/>
              <a:gd name="T60" fmla="*/ 262 w 233"/>
              <a:gd name="T61" fmla="*/ 8 h 153"/>
              <a:gd name="T62" fmla="*/ 276 w 233"/>
              <a:gd name="T63" fmla="*/ 16 h 153"/>
              <a:gd name="T64" fmla="*/ 291 w 233"/>
              <a:gd name="T65" fmla="*/ 16 h 153"/>
              <a:gd name="T66" fmla="*/ 304 w 233"/>
              <a:gd name="T67" fmla="*/ 32 h 153"/>
              <a:gd name="T68" fmla="*/ 319 w 233"/>
              <a:gd name="T69" fmla="*/ 40 h 153"/>
              <a:gd name="T70" fmla="*/ 332 w 233"/>
              <a:gd name="T71" fmla="*/ 32 h 153"/>
              <a:gd name="T72" fmla="*/ 401 w 233"/>
              <a:gd name="T73" fmla="*/ 56 h 153"/>
              <a:gd name="T74" fmla="*/ 387 w 233"/>
              <a:gd name="T75" fmla="*/ 88 h 153"/>
              <a:gd name="T76" fmla="*/ 374 w 233"/>
              <a:gd name="T77" fmla="*/ 80 h 153"/>
              <a:gd name="T78" fmla="*/ 359 w 233"/>
              <a:gd name="T79" fmla="*/ 88 h 153"/>
              <a:gd name="T80" fmla="*/ 359 w 233"/>
              <a:gd name="T81" fmla="*/ 104 h 153"/>
              <a:gd name="T82" fmla="*/ 346 w 233"/>
              <a:gd name="T83" fmla="*/ 104 h 153"/>
              <a:gd name="T84" fmla="*/ 276 w 233"/>
              <a:gd name="T85" fmla="*/ 128 h 153"/>
              <a:gd name="T86" fmla="*/ 304 w 233"/>
              <a:gd name="T87" fmla="*/ 136 h 153"/>
              <a:gd name="T88" fmla="*/ 319 w 233"/>
              <a:gd name="T89" fmla="*/ 136 h 153"/>
              <a:gd name="T90" fmla="*/ 304 w 233"/>
              <a:gd name="T91" fmla="*/ 136 h 153"/>
              <a:gd name="T92" fmla="*/ 262 w 233"/>
              <a:gd name="T93" fmla="*/ 152 h 153"/>
              <a:gd name="T94" fmla="*/ 250 w 233"/>
              <a:gd name="T95" fmla="*/ 152 h 153"/>
              <a:gd name="T96" fmla="*/ 250 w 233"/>
              <a:gd name="T97" fmla="*/ 144 h 153"/>
              <a:gd name="T98" fmla="*/ 235 w 233"/>
              <a:gd name="T99" fmla="*/ 136 h 153"/>
              <a:gd name="T100" fmla="*/ 262 w 233"/>
              <a:gd name="T101" fmla="*/ 128 h 153"/>
              <a:gd name="T102" fmla="*/ 220 w 233"/>
              <a:gd name="T103" fmla="*/ 120 h 153"/>
              <a:gd name="T104" fmla="*/ 220 w 233"/>
              <a:gd name="T105" fmla="*/ 112 h 153"/>
              <a:gd name="T106" fmla="*/ 196 w 233"/>
              <a:gd name="T107" fmla="*/ 112 h 153"/>
              <a:gd name="T108" fmla="*/ 181 w 233"/>
              <a:gd name="T109" fmla="*/ 128 h 153"/>
              <a:gd name="T110" fmla="*/ 167 w 233"/>
              <a:gd name="T111" fmla="*/ 128 h 153"/>
              <a:gd name="T112" fmla="*/ 167 w 233"/>
              <a:gd name="T113" fmla="*/ 136 h 15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3"/>
              <a:gd name="T172" fmla="*/ 0 h 153"/>
              <a:gd name="T173" fmla="*/ 233 w 233"/>
              <a:gd name="T174" fmla="*/ 153 h 15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3" h="153">
                <a:moveTo>
                  <a:pt x="96" y="136"/>
                </a:moveTo>
                <a:lnTo>
                  <a:pt x="96" y="136"/>
                </a:lnTo>
                <a:lnTo>
                  <a:pt x="80" y="136"/>
                </a:lnTo>
                <a:lnTo>
                  <a:pt x="80" y="128"/>
                </a:lnTo>
                <a:lnTo>
                  <a:pt x="88" y="112"/>
                </a:lnTo>
                <a:lnTo>
                  <a:pt x="104" y="112"/>
                </a:lnTo>
                <a:lnTo>
                  <a:pt x="104" y="104"/>
                </a:lnTo>
                <a:lnTo>
                  <a:pt x="96" y="88"/>
                </a:lnTo>
                <a:lnTo>
                  <a:pt x="96" y="80"/>
                </a:lnTo>
                <a:lnTo>
                  <a:pt x="72" y="72"/>
                </a:lnTo>
                <a:lnTo>
                  <a:pt x="56" y="80"/>
                </a:lnTo>
                <a:lnTo>
                  <a:pt x="40" y="88"/>
                </a:lnTo>
                <a:lnTo>
                  <a:pt x="32" y="88"/>
                </a:lnTo>
                <a:lnTo>
                  <a:pt x="8" y="88"/>
                </a:lnTo>
                <a:lnTo>
                  <a:pt x="0" y="80"/>
                </a:lnTo>
                <a:lnTo>
                  <a:pt x="8" y="64"/>
                </a:lnTo>
                <a:lnTo>
                  <a:pt x="16" y="48"/>
                </a:lnTo>
                <a:lnTo>
                  <a:pt x="24" y="40"/>
                </a:lnTo>
                <a:lnTo>
                  <a:pt x="16" y="16"/>
                </a:lnTo>
                <a:lnTo>
                  <a:pt x="32" y="8"/>
                </a:lnTo>
                <a:lnTo>
                  <a:pt x="48" y="8"/>
                </a:lnTo>
                <a:lnTo>
                  <a:pt x="72" y="16"/>
                </a:lnTo>
                <a:lnTo>
                  <a:pt x="80" y="16"/>
                </a:lnTo>
                <a:lnTo>
                  <a:pt x="88" y="16"/>
                </a:lnTo>
                <a:lnTo>
                  <a:pt x="96" y="16"/>
                </a:lnTo>
                <a:lnTo>
                  <a:pt x="112" y="16"/>
                </a:lnTo>
                <a:lnTo>
                  <a:pt x="120" y="0"/>
                </a:lnTo>
                <a:lnTo>
                  <a:pt x="128" y="0"/>
                </a:lnTo>
                <a:lnTo>
                  <a:pt x="152" y="0"/>
                </a:lnTo>
                <a:lnTo>
                  <a:pt x="160" y="8"/>
                </a:lnTo>
                <a:lnTo>
                  <a:pt x="152" y="8"/>
                </a:lnTo>
                <a:lnTo>
                  <a:pt x="160" y="16"/>
                </a:lnTo>
                <a:lnTo>
                  <a:pt x="168" y="16"/>
                </a:lnTo>
                <a:lnTo>
                  <a:pt x="176" y="32"/>
                </a:lnTo>
                <a:lnTo>
                  <a:pt x="184" y="40"/>
                </a:lnTo>
                <a:lnTo>
                  <a:pt x="192" y="32"/>
                </a:lnTo>
                <a:lnTo>
                  <a:pt x="232" y="56"/>
                </a:lnTo>
                <a:lnTo>
                  <a:pt x="224" y="88"/>
                </a:lnTo>
                <a:lnTo>
                  <a:pt x="216" y="80"/>
                </a:lnTo>
                <a:lnTo>
                  <a:pt x="208" y="88"/>
                </a:lnTo>
                <a:lnTo>
                  <a:pt x="208" y="104"/>
                </a:lnTo>
                <a:lnTo>
                  <a:pt x="200" y="104"/>
                </a:lnTo>
                <a:lnTo>
                  <a:pt x="160" y="128"/>
                </a:lnTo>
                <a:lnTo>
                  <a:pt x="176" y="136"/>
                </a:lnTo>
                <a:lnTo>
                  <a:pt x="184" y="136"/>
                </a:lnTo>
                <a:lnTo>
                  <a:pt x="176" y="136"/>
                </a:lnTo>
                <a:lnTo>
                  <a:pt x="152" y="152"/>
                </a:lnTo>
                <a:lnTo>
                  <a:pt x="144" y="152"/>
                </a:lnTo>
                <a:lnTo>
                  <a:pt x="144" y="144"/>
                </a:lnTo>
                <a:lnTo>
                  <a:pt x="136" y="136"/>
                </a:lnTo>
                <a:lnTo>
                  <a:pt x="152" y="128"/>
                </a:lnTo>
                <a:lnTo>
                  <a:pt x="128" y="120"/>
                </a:lnTo>
                <a:lnTo>
                  <a:pt x="128" y="112"/>
                </a:lnTo>
                <a:lnTo>
                  <a:pt x="112" y="112"/>
                </a:lnTo>
                <a:lnTo>
                  <a:pt x="104" y="128"/>
                </a:lnTo>
                <a:lnTo>
                  <a:pt x="96" y="128"/>
                </a:lnTo>
                <a:lnTo>
                  <a:pt x="96" y="136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88" name="Freeform 12"/>
          <p:cNvSpPr>
            <a:spLocks/>
          </p:cNvSpPr>
          <p:nvPr/>
        </p:nvSpPr>
        <p:spPr bwMode="auto">
          <a:xfrm>
            <a:off x="2329403" y="4213890"/>
            <a:ext cx="1393557" cy="711658"/>
          </a:xfrm>
          <a:custGeom>
            <a:avLst/>
            <a:gdLst>
              <a:gd name="T0" fmla="*/ 885 w 513"/>
              <a:gd name="T1" fmla="*/ 136 h 273"/>
              <a:gd name="T2" fmla="*/ 856 w 513"/>
              <a:gd name="T3" fmla="*/ 168 h 273"/>
              <a:gd name="T4" fmla="*/ 801 w 513"/>
              <a:gd name="T5" fmla="*/ 168 h 273"/>
              <a:gd name="T6" fmla="*/ 746 w 513"/>
              <a:gd name="T7" fmla="*/ 200 h 273"/>
              <a:gd name="T8" fmla="*/ 758 w 513"/>
              <a:gd name="T9" fmla="*/ 240 h 273"/>
              <a:gd name="T10" fmla="*/ 716 w 513"/>
              <a:gd name="T11" fmla="*/ 240 h 273"/>
              <a:gd name="T12" fmla="*/ 605 w 513"/>
              <a:gd name="T13" fmla="*/ 232 h 273"/>
              <a:gd name="T14" fmla="*/ 591 w 513"/>
              <a:gd name="T15" fmla="*/ 248 h 273"/>
              <a:gd name="T16" fmla="*/ 533 w 513"/>
              <a:gd name="T17" fmla="*/ 248 h 273"/>
              <a:gd name="T18" fmla="*/ 479 w 513"/>
              <a:gd name="T19" fmla="*/ 264 h 273"/>
              <a:gd name="T20" fmla="*/ 449 w 513"/>
              <a:gd name="T21" fmla="*/ 256 h 273"/>
              <a:gd name="T22" fmla="*/ 436 w 513"/>
              <a:gd name="T23" fmla="*/ 240 h 273"/>
              <a:gd name="T24" fmla="*/ 336 w 513"/>
              <a:gd name="T25" fmla="*/ 224 h 273"/>
              <a:gd name="T26" fmla="*/ 268 w 513"/>
              <a:gd name="T27" fmla="*/ 192 h 273"/>
              <a:gd name="T28" fmla="*/ 211 w 513"/>
              <a:gd name="T29" fmla="*/ 264 h 273"/>
              <a:gd name="T30" fmla="*/ 168 w 513"/>
              <a:gd name="T31" fmla="*/ 248 h 273"/>
              <a:gd name="T32" fmla="*/ 127 w 513"/>
              <a:gd name="T33" fmla="*/ 240 h 273"/>
              <a:gd name="T34" fmla="*/ 100 w 513"/>
              <a:gd name="T35" fmla="*/ 216 h 273"/>
              <a:gd name="T36" fmla="*/ 112 w 513"/>
              <a:gd name="T37" fmla="*/ 216 h 273"/>
              <a:gd name="T38" fmla="*/ 112 w 513"/>
              <a:gd name="T39" fmla="*/ 200 h 273"/>
              <a:gd name="T40" fmla="*/ 154 w 513"/>
              <a:gd name="T41" fmla="*/ 176 h 273"/>
              <a:gd name="T42" fmla="*/ 100 w 513"/>
              <a:gd name="T43" fmla="*/ 160 h 273"/>
              <a:gd name="T44" fmla="*/ 42 w 513"/>
              <a:gd name="T45" fmla="*/ 176 h 273"/>
              <a:gd name="T46" fmla="*/ 42 w 513"/>
              <a:gd name="T47" fmla="*/ 152 h 273"/>
              <a:gd name="T48" fmla="*/ 0 w 513"/>
              <a:gd name="T49" fmla="*/ 136 h 273"/>
              <a:gd name="T50" fmla="*/ 42 w 513"/>
              <a:gd name="T51" fmla="*/ 112 h 273"/>
              <a:gd name="T52" fmla="*/ 42 w 513"/>
              <a:gd name="T53" fmla="*/ 96 h 273"/>
              <a:gd name="T54" fmla="*/ 112 w 513"/>
              <a:gd name="T55" fmla="*/ 80 h 273"/>
              <a:gd name="T56" fmla="*/ 154 w 513"/>
              <a:gd name="T57" fmla="*/ 80 h 273"/>
              <a:gd name="T58" fmla="*/ 227 w 513"/>
              <a:gd name="T59" fmla="*/ 88 h 273"/>
              <a:gd name="T60" fmla="*/ 268 w 513"/>
              <a:gd name="T61" fmla="*/ 96 h 273"/>
              <a:gd name="T62" fmla="*/ 336 w 513"/>
              <a:gd name="T63" fmla="*/ 80 h 273"/>
              <a:gd name="T64" fmla="*/ 323 w 513"/>
              <a:gd name="T65" fmla="*/ 64 h 273"/>
              <a:gd name="T66" fmla="*/ 323 w 513"/>
              <a:gd name="T67" fmla="*/ 48 h 273"/>
              <a:gd name="T68" fmla="*/ 351 w 513"/>
              <a:gd name="T69" fmla="*/ 32 h 273"/>
              <a:gd name="T70" fmla="*/ 479 w 513"/>
              <a:gd name="T71" fmla="*/ 0 h 273"/>
              <a:gd name="T72" fmla="*/ 533 w 513"/>
              <a:gd name="T73" fmla="*/ 0 h 273"/>
              <a:gd name="T74" fmla="*/ 547 w 513"/>
              <a:gd name="T75" fmla="*/ 24 h 273"/>
              <a:gd name="T76" fmla="*/ 591 w 513"/>
              <a:gd name="T77" fmla="*/ 32 h 273"/>
              <a:gd name="T78" fmla="*/ 620 w 513"/>
              <a:gd name="T79" fmla="*/ 40 h 273"/>
              <a:gd name="T80" fmla="*/ 674 w 513"/>
              <a:gd name="T81" fmla="*/ 16 h 273"/>
              <a:gd name="T82" fmla="*/ 746 w 513"/>
              <a:gd name="T83" fmla="*/ 96 h 273"/>
              <a:gd name="T84" fmla="*/ 773 w 513"/>
              <a:gd name="T85" fmla="*/ 96 h 273"/>
              <a:gd name="T86" fmla="*/ 856 w 513"/>
              <a:gd name="T87" fmla="*/ 112 h 273"/>
              <a:gd name="T88" fmla="*/ 885 w 513"/>
              <a:gd name="T89" fmla="*/ 112 h 273"/>
              <a:gd name="T90" fmla="*/ 885 w 513"/>
              <a:gd name="T91" fmla="*/ 136 h 2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13"/>
              <a:gd name="T139" fmla="*/ 0 h 273"/>
              <a:gd name="T140" fmla="*/ 513 w 513"/>
              <a:gd name="T141" fmla="*/ 273 h 27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13" h="273">
                <a:moveTo>
                  <a:pt x="504" y="136"/>
                </a:moveTo>
                <a:lnTo>
                  <a:pt x="504" y="136"/>
                </a:lnTo>
                <a:lnTo>
                  <a:pt x="496" y="144"/>
                </a:lnTo>
                <a:lnTo>
                  <a:pt x="488" y="168"/>
                </a:lnTo>
                <a:lnTo>
                  <a:pt x="480" y="168"/>
                </a:lnTo>
                <a:lnTo>
                  <a:pt x="456" y="168"/>
                </a:lnTo>
                <a:lnTo>
                  <a:pt x="448" y="200"/>
                </a:lnTo>
                <a:lnTo>
                  <a:pt x="424" y="200"/>
                </a:lnTo>
                <a:lnTo>
                  <a:pt x="424" y="208"/>
                </a:lnTo>
                <a:lnTo>
                  <a:pt x="432" y="240"/>
                </a:lnTo>
                <a:lnTo>
                  <a:pt x="424" y="248"/>
                </a:lnTo>
                <a:lnTo>
                  <a:pt x="408" y="240"/>
                </a:lnTo>
                <a:lnTo>
                  <a:pt x="360" y="240"/>
                </a:lnTo>
                <a:lnTo>
                  <a:pt x="344" y="232"/>
                </a:lnTo>
                <a:lnTo>
                  <a:pt x="336" y="240"/>
                </a:lnTo>
                <a:lnTo>
                  <a:pt x="336" y="248"/>
                </a:lnTo>
                <a:lnTo>
                  <a:pt x="312" y="240"/>
                </a:lnTo>
                <a:lnTo>
                  <a:pt x="304" y="248"/>
                </a:lnTo>
                <a:lnTo>
                  <a:pt x="280" y="272"/>
                </a:lnTo>
                <a:lnTo>
                  <a:pt x="272" y="264"/>
                </a:lnTo>
                <a:lnTo>
                  <a:pt x="256" y="264"/>
                </a:lnTo>
                <a:lnTo>
                  <a:pt x="256" y="256"/>
                </a:lnTo>
                <a:lnTo>
                  <a:pt x="248" y="256"/>
                </a:lnTo>
                <a:lnTo>
                  <a:pt x="248" y="240"/>
                </a:lnTo>
                <a:lnTo>
                  <a:pt x="232" y="224"/>
                </a:lnTo>
                <a:lnTo>
                  <a:pt x="192" y="224"/>
                </a:lnTo>
                <a:lnTo>
                  <a:pt x="168" y="200"/>
                </a:lnTo>
                <a:lnTo>
                  <a:pt x="152" y="192"/>
                </a:lnTo>
                <a:lnTo>
                  <a:pt x="120" y="200"/>
                </a:lnTo>
                <a:lnTo>
                  <a:pt x="120" y="264"/>
                </a:lnTo>
                <a:lnTo>
                  <a:pt x="112" y="264"/>
                </a:lnTo>
                <a:lnTo>
                  <a:pt x="96" y="248"/>
                </a:lnTo>
                <a:lnTo>
                  <a:pt x="72" y="256"/>
                </a:lnTo>
                <a:lnTo>
                  <a:pt x="72" y="240"/>
                </a:lnTo>
                <a:lnTo>
                  <a:pt x="64" y="240"/>
                </a:lnTo>
                <a:lnTo>
                  <a:pt x="56" y="216"/>
                </a:lnTo>
                <a:lnTo>
                  <a:pt x="48" y="216"/>
                </a:lnTo>
                <a:lnTo>
                  <a:pt x="64" y="216"/>
                </a:lnTo>
                <a:lnTo>
                  <a:pt x="56" y="208"/>
                </a:lnTo>
                <a:lnTo>
                  <a:pt x="64" y="200"/>
                </a:lnTo>
                <a:lnTo>
                  <a:pt x="96" y="200"/>
                </a:lnTo>
                <a:lnTo>
                  <a:pt x="88" y="176"/>
                </a:lnTo>
                <a:lnTo>
                  <a:pt x="72" y="168"/>
                </a:lnTo>
                <a:lnTo>
                  <a:pt x="56" y="160"/>
                </a:lnTo>
                <a:lnTo>
                  <a:pt x="32" y="176"/>
                </a:lnTo>
                <a:lnTo>
                  <a:pt x="24" y="176"/>
                </a:lnTo>
                <a:lnTo>
                  <a:pt x="32" y="168"/>
                </a:lnTo>
                <a:lnTo>
                  <a:pt x="24" y="152"/>
                </a:lnTo>
                <a:lnTo>
                  <a:pt x="8" y="152"/>
                </a:lnTo>
                <a:lnTo>
                  <a:pt x="0" y="136"/>
                </a:lnTo>
                <a:lnTo>
                  <a:pt x="8" y="96"/>
                </a:lnTo>
                <a:lnTo>
                  <a:pt x="24" y="112"/>
                </a:lnTo>
                <a:lnTo>
                  <a:pt x="32" y="112"/>
                </a:lnTo>
                <a:lnTo>
                  <a:pt x="24" y="96"/>
                </a:lnTo>
                <a:lnTo>
                  <a:pt x="48" y="72"/>
                </a:lnTo>
                <a:lnTo>
                  <a:pt x="64" y="80"/>
                </a:lnTo>
                <a:lnTo>
                  <a:pt x="72" y="72"/>
                </a:lnTo>
                <a:lnTo>
                  <a:pt x="88" y="80"/>
                </a:lnTo>
                <a:lnTo>
                  <a:pt x="112" y="96"/>
                </a:lnTo>
                <a:lnTo>
                  <a:pt x="128" y="88"/>
                </a:lnTo>
                <a:lnTo>
                  <a:pt x="144" y="88"/>
                </a:lnTo>
                <a:lnTo>
                  <a:pt x="152" y="96"/>
                </a:lnTo>
                <a:lnTo>
                  <a:pt x="184" y="96"/>
                </a:lnTo>
                <a:lnTo>
                  <a:pt x="192" y="80"/>
                </a:lnTo>
                <a:lnTo>
                  <a:pt x="168" y="72"/>
                </a:lnTo>
                <a:lnTo>
                  <a:pt x="184" y="64"/>
                </a:lnTo>
                <a:lnTo>
                  <a:pt x="176" y="56"/>
                </a:lnTo>
                <a:lnTo>
                  <a:pt x="184" y="48"/>
                </a:lnTo>
                <a:lnTo>
                  <a:pt x="184" y="24"/>
                </a:lnTo>
                <a:lnTo>
                  <a:pt x="200" y="32"/>
                </a:lnTo>
                <a:lnTo>
                  <a:pt x="272" y="8"/>
                </a:lnTo>
                <a:lnTo>
                  <a:pt x="272" y="0"/>
                </a:lnTo>
                <a:lnTo>
                  <a:pt x="280" y="0"/>
                </a:lnTo>
                <a:lnTo>
                  <a:pt x="304" y="0"/>
                </a:lnTo>
                <a:lnTo>
                  <a:pt x="312" y="16"/>
                </a:lnTo>
                <a:lnTo>
                  <a:pt x="312" y="24"/>
                </a:lnTo>
                <a:lnTo>
                  <a:pt x="320" y="24"/>
                </a:lnTo>
                <a:lnTo>
                  <a:pt x="336" y="32"/>
                </a:lnTo>
                <a:lnTo>
                  <a:pt x="336" y="40"/>
                </a:lnTo>
                <a:lnTo>
                  <a:pt x="352" y="40"/>
                </a:lnTo>
                <a:lnTo>
                  <a:pt x="368" y="24"/>
                </a:lnTo>
                <a:lnTo>
                  <a:pt x="384" y="16"/>
                </a:lnTo>
                <a:lnTo>
                  <a:pt x="392" y="40"/>
                </a:lnTo>
                <a:lnTo>
                  <a:pt x="424" y="96"/>
                </a:lnTo>
                <a:lnTo>
                  <a:pt x="432" y="80"/>
                </a:lnTo>
                <a:lnTo>
                  <a:pt x="440" y="96"/>
                </a:lnTo>
                <a:lnTo>
                  <a:pt x="464" y="88"/>
                </a:lnTo>
                <a:lnTo>
                  <a:pt x="488" y="112"/>
                </a:lnTo>
                <a:lnTo>
                  <a:pt x="504" y="120"/>
                </a:lnTo>
                <a:lnTo>
                  <a:pt x="504" y="112"/>
                </a:lnTo>
                <a:lnTo>
                  <a:pt x="512" y="128"/>
                </a:lnTo>
                <a:lnTo>
                  <a:pt x="504" y="13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9" name="Freeform 13"/>
          <p:cNvSpPr>
            <a:spLocks/>
          </p:cNvSpPr>
          <p:nvPr/>
        </p:nvSpPr>
        <p:spPr bwMode="auto">
          <a:xfrm>
            <a:off x="1462190" y="4047055"/>
            <a:ext cx="240614" cy="148588"/>
          </a:xfrm>
          <a:custGeom>
            <a:avLst/>
            <a:gdLst>
              <a:gd name="T0" fmla="*/ 68 w 89"/>
              <a:gd name="T1" fmla="*/ 0 h 57"/>
              <a:gd name="T2" fmla="*/ 68 w 89"/>
              <a:gd name="T3" fmla="*/ 0 h 57"/>
              <a:gd name="T4" fmla="*/ 68 w 89"/>
              <a:gd name="T5" fmla="*/ 24 h 57"/>
              <a:gd name="T6" fmla="*/ 55 w 89"/>
              <a:gd name="T7" fmla="*/ 24 h 57"/>
              <a:gd name="T8" fmla="*/ 41 w 89"/>
              <a:gd name="T9" fmla="*/ 24 h 57"/>
              <a:gd name="T10" fmla="*/ 26 w 89"/>
              <a:gd name="T11" fmla="*/ 8 h 57"/>
              <a:gd name="T12" fmla="*/ 15 w 89"/>
              <a:gd name="T13" fmla="*/ 16 h 57"/>
              <a:gd name="T14" fmla="*/ 0 w 89"/>
              <a:gd name="T15" fmla="*/ 32 h 57"/>
              <a:gd name="T16" fmla="*/ 0 w 89"/>
              <a:gd name="T17" fmla="*/ 48 h 57"/>
              <a:gd name="T18" fmla="*/ 15 w 89"/>
              <a:gd name="T19" fmla="*/ 40 h 57"/>
              <a:gd name="T20" fmla="*/ 68 w 89"/>
              <a:gd name="T21" fmla="*/ 40 h 57"/>
              <a:gd name="T22" fmla="*/ 82 w 89"/>
              <a:gd name="T23" fmla="*/ 40 h 57"/>
              <a:gd name="T24" fmla="*/ 123 w 89"/>
              <a:gd name="T25" fmla="*/ 56 h 57"/>
              <a:gd name="T26" fmla="*/ 149 w 89"/>
              <a:gd name="T27" fmla="*/ 40 h 57"/>
              <a:gd name="T28" fmla="*/ 135 w 89"/>
              <a:gd name="T29" fmla="*/ 24 h 57"/>
              <a:gd name="T30" fmla="*/ 135 w 89"/>
              <a:gd name="T31" fmla="*/ 16 h 57"/>
              <a:gd name="T32" fmla="*/ 135 w 89"/>
              <a:gd name="T33" fmla="*/ 8 h 57"/>
              <a:gd name="T34" fmla="*/ 108 w 89"/>
              <a:gd name="T35" fmla="*/ 8 h 57"/>
              <a:gd name="T36" fmla="*/ 82 w 89"/>
              <a:gd name="T37" fmla="*/ 0 h 57"/>
              <a:gd name="T38" fmla="*/ 68 w 89"/>
              <a:gd name="T39" fmla="*/ 0 h 5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9"/>
              <a:gd name="T61" fmla="*/ 0 h 57"/>
              <a:gd name="T62" fmla="*/ 89 w 89"/>
              <a:gd name="T63" fmla="*/ 57 h 5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9" h="57">
                <a:moveTo>
                  <a:pt x="40" y="0"/>
                </a:moveTo>
                <a:lnTo>
                  <a:pt x="40" y="0"/>
                </a:lnTo>
                <a:lnTo>
                  <a:pt x="40" y="24"/>
                </a:lnTo>
                <a:lnTo>
                  <a:pt x="32" y="24"/>
                </a:lnTo>
                <a:lnTo>
                  <a:pt x="24" y="24"/>
                </a:lnTo>
                <a:lnTo>
                  <a:pt x="16" y="8"/>
                </a:lnTo>
                <a:lnTo>
                  <a:pt x="8" y="16"/>
                </a:lnTo>
                <a:lnTo>
                  <a:pt x="0" y="32"/>
                </a:lnTo>
                <a:lnTo>
                  <a:pt x="0" y="48"/>
                </a:lnTo>
                <a:lnTo>
                  <a:pt x="8" y="40"/>
                </a:lnTo>
                <a:lnTo>
                  <a:pt x="40" y="40"/>
                </a:lnTo>
                <a:lnTo>
                  <a:pt x="48" y="40"/>
                </a:lnTo>
                <a:lnTo>
                  <a:pt x="72" y="56"/>
                </a:lnTo>
                <a:lnTo>
                  <a:pt x="88" y="40"/>
                </a:lnTo>
                <a:lnTo>
                  <a:pt x="80" y="24"/>
                </a:lnTo>
                <a:lnTo>
                  <a:pt x="80" y="16"/>
                </a:lnTo>
                <a:lnTo>
                  <a:pt x="80" y="8"/>
                </a:lnTo>
                <a:lnTo>
                  <a:pt x="64" y="8"/>
                </a:lnTo>
                <a:lnTo>
                  <a:pt x="48" y="0"/>
                </a:lnTo>
                <a:lnTo>
                  <a:pt x="4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90" name="Freeform 14"/>
          <p:cNvSpPr>
            <a:spLocks/>
          </p:cNvSpPr>
          <p:nvPr/>
        </p:nvSpPr>
        <p:spPr bwMode="auto">
          <a:xfrm>
            <a:off x="1462190" y="4151327"/>
            <a:ext cx="198005" cy="148588"/>
          </a:xfrm>
          <a:custGeom>
            <a:avLst/>
            <a:gdLst>
              <a:gd name="T0" fmla="*/ 0 w 73"/>
              <a:gd name="T1" fmla="*/ 24 h 57"/>
              <a:gd name="T2" fmla="*/ 0 w 73"/>
              <a:gd name="T3" fmla="*/ 24 h 57"/>
              <a:gd name="T4" fmla="*/ 0 w 73"/>
              <a:gd name="T5" fmla="*/ 16 h 57"/>
              <a:gd name="T6" fmla="*/ 0 w 73"/>
              <a:gd name="T7" fmla="*/ 8 h 57"/>
              <a:gd name="T8" fmla="*/ 15 w 73"/>
              <a:gd name="T9" fmla="*/ 0 h 57"/>
              <a:gd name="T10" fmla="*/ 70 w 73"/>
              <a:gd name="T11" fmla="*/ 0 h 57"/>
              <a:gd name="T12" fmla="*/ 83 w 73"/>
              <a:gd name="T13" fmla="*/ 0 h 57"/>
              <a:gd name="T14" fmla="*/ 124 w 73"/>
              <a:gd name="T15" fmla="*/ 16 h 57"/>
              <a:gd name="T16" fmla="*/ 124 w 73"/>
              <a:gd name="T17" fmla="*/ 24 h 57"/>
              <a:gd name="T18" fmla="*/ 97 w 73"/>
              <a:gd name="T19" fmla="*/ 32 h 57"/>
              <a:gd name="T20" fmla="*/ 97 w 73"/>
              <a:gd name="T21" fmla="*/ 48 h 57"/>
              <a:gd name="T22" fmla="*/ 83 w 73"/>
              <a:gd name="T23" fmla="*/ 48 h 57"/>
              <a:gd name="T24" fmla="*/ 56 w 73"/>
              <a:gd name="T25" fmla="*/ 56 h 57"/>
              <a:gd name="T26" fmla="*/ 41 w 73"/>
              <a:gd name="T27" fmla="*/ 56 h 57"/>
              <a:gd name="T28" fmla="*/ 27 w 73"/>
              <a:gd name="T29" fmla="*/ 48 h 57"/>
              <a:gd name="T30" fmla="*/ 27 w 73"/>
              <a:gd name="T31" fmla="*/ 24 h 57"/>
              <a:gd name="T32" fmla="*/ 0 w 73"/>
              <a:gd name="T33" fmla="*/ 24 h 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3"/>
              <a:gd name="T52" fmla="*/ 0 h 57"/>
              <a:gd name="T53" fmla="*/ 73 w 73"/>
              <a:gd name="T54" fmla="*/ 57 h 5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3" h="57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40" y="0"/>
                </a:lnTo>
                <a:lnTo>
                  <a:pt x="48" y="0"/>
                </a:lnTo>
                <a:lnTo>
                  <a:pt x="72" y="16"/>
                </a:lnTo>
                <a:lnTo>
                  <a:pt x="72" y="24"/>
                </a:lnTo>
                <a:lnTo>
                  <a:pt x="56" y="32"/>
                </a:lnTo>
                <a:lnTo>
                  <a:pt x="56" y="48"/>
                </a:lnTo>
                <a:lnTo>
                  <a:pt x="48" y="48"/>
                </a:lnTo>
                <a:lnTo>
                  <a:pt x="32" y="56"/>
                </a:lnTo>
                <a:lnTo>
                  <a:pt x="24" y="56"/>
                </a:lnTo>
                <a:lnTo>
                  <a:pt x="16" y="48"/>
                </a:lnTo>
                <a:lnTo>
                  <a:pt x="16" y="24"/>
                </a:lnTo>
                <a:lnTo>
                  <a:pt x="0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91" name="Freeform 15"/>
          <p:cNvSpPr>
            <a:spLocks/>
          </p:cNvSpPr>
          <p:nvPr/>
        </p:nvSpPr>
        <p:spPr bwMode="auto">
          <a:xfrm>
            <a:off x="1549914" y="3963637"/>
            <a:ext cx="152891" cy="106879"/>
          </a:xfrm>
          <a:custGeom>
            <a:avLst/>
            <a:gdLst>
              <a:gd name="T0" fmla="*/ 15 w 57"/>
              <a:gd name="T1" fmla="*/ 32 h 41"/>
              <a:gd name="T2" fmla="*/ 15 w 57"/>
              <a:gd name="T3" fmla="*/ 32 h 41"/>
              <a:gd name="T4" fmla="*/ 0 w 57"/>
              <a:gd name="T5" fmla="*/ 24 h 41"/>
              <a:gd name="T6" fmla="*/ 0 w 57"/>
              <a:gd name="T7" fmla="*/ 8 h 41"/>
              <a:gd name="T8" fmla="*/ 15 w 57"/>
              <a:gd name="T9" fmla="*/ 0 h 41"/>
              <a:gd name="T10" fmla="*/ 39 w 57"/>
              <a:gd name="T11" fmla="*/ 0 h 41"/>
              <a:gd name="T12" fmla="*/ 89 w 57"/>
              <a:gd name="T13" fmla="*/ 0 h 41"/>
              <a:gd name="T14" fmla="*/ 77 w 57"/>
              <a:gd name="T15" fmla="*/ 8 h 41"/>
              <a:gd name="T16" fmla="*/ 64 w 57"/>
              <a:gd name="T17" fmla="*/ 8 h 41"/>
              <a:gd name="T18" fmla="*/ 77 w 57"/>
              <a:gd name="T19" fmla="*/ 32 h 41"/>
              <a:gd name="T20" fmla="*/ 77 w 57"/>
              <a:gd name="T21" fmla="*/ 40 h 41"/>
              <a:gd name="T22" fmla="*/ 51 w 57"/>
              <a:gd name="T23" fmla="*/ 40 h 41"/>
              <a:gd name="T24" fmla="*/ 24 w 57"/>
              <a:gd name="T25" fmla="*/ 32 h 41"/>
              <a:gd name="T26" fmla="*/ 15 w 57"/>
              <a:gd name="T27" fmla="*/ 32 h 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7"/>
              <a:gd name="T43" fmla="*/ 0 h 41"/>
              <a:gd name="T44" fmla="*/ 57 w 57"/>
              <a:gd name="T45" fmla="*/ 41 h 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7" h="41">
                <a:moveTo>
                  <a:pt x="8" y="32"/>
                </a:moveTo>
                <a:lnTo>
                  <a:pt x="8" y="32"/>
                </a:lnTo>
                <a:lnTo>
                  <a:pt x="0" y="24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56" y="0"/>
                </a:lnTo>
                <a:lnTo>
                  <a:pt x="48" y="8"/>
                </a:lnTo>
                <a:lnTo>
                  <a:pt x="40" y="8"/>
                </a:lnTo>
                <a:lnTo>
                  <a:pt x="48" y="32"/>
                </a:lnTo>
                <a:lnTo>
                  <a:pt x="48" y="40"/>
                </a:lnTo>
                <a:lnTo>
                  <a:pt x="32" y="40"/>
                </a:lnTo>
                <a:lnTo>
                  <a:pt x="16" y="32"/>
                </a:lnTo>
                <a:lnTo>
                  <a:pt x="8" y="3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2" name="Freeform 16"/>
          <p:cNvSpPr>
            <a:spLocks/>
          </p:cNvSpPr>
          <p:nvPr/>
        </p:nvSpPr>
        <p:spPr bwMode="auto">
          <a:xfrm>
            <a:off x="1397023" y="4213890"/>
            <a:ext cx="110282" cy="65170"/>
          </a:xfrm>
          <a:custGeom>
            <a:avLst/>
            <a:gdLst>
              <a:gd name="T0" fmla="*/ 65 w 41"/>
              <a:gd name="T1" fmla="*/ 0 h 25"/>
              <a:gd name="T2" fmla="*/ 65 w 41"/>
              <a:gd name="T3" fmla="*/ 0 h 25"/>
              <a:gd name="T4" fmla="*/ 65 w 41"/>
              <a:gd name="T5" fmla="*/ 24 h 25"/>
              <a:gd name="T6" fmla="*/ 39 w 41"/>
              <a:gd name="T7" fmla="*/ 24 h 25"/>
              <a:gd name="T8" fmla="*/ 0 w 41"/>
              <a:gd name="T9" fmla="*/ 16 h 25"/>
              <a:gd name="T10" fmla="*/ 25 w 41"/>
              <a:gd name="T11" fmla="*/ 8 h 25"/>
              <a:gd name="T12" fmla="*/ 39 w 41"/>
              <a:gd name="T13" fmla="*/ 0 h 25"/>
              <a:gd name="T14" fmla="*/ 65 w 41"/>
              <a:gd name="T15" fmla="*/ 0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25"/>
              <a:gd name="T26" fmla="*/ 41 w 41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25">
                <a:moveTo>
                  <a:pt x="40" y="0"/>
                </a:moveTo>
                <a:lnTo>
                  <a:pt x="40" y="0"/>
                </a:lnTo>
                <a:lnTo>
                  <a:pt x="40" y="24"/>
                </a:lnTo>
                <a:lnTo>
                  <a:pt x="24" y="24"/>
                </a:lnTo>
                <a:lnTo>
                  <a:pt x="0" y="16"/>
                </a:lnTo>
                <a:lnTo>
                  <a:pt x="16" y="8"/>
                </a:lnTo>
                <a:lnTo>
                  <a:pt x="24" y="0"/>
                </a:lnTo>
                <a:lnTo>
                  <a:pt x="4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93" name="Freeform 17"/>
          <p:cNvSpPr>
            <a:spLocks/>
          </p:cNvSpPr>
          <p:nvPr/>
        </p:nvSpPr>
        <p:spPr bwMode="auto">
          <a:xfrm>
            <a:off x="2091296" y="4818669"/>
            <a:ext cx="243121" cy="86024"/>
          </a:xfrm>
          <a:custGeom>
            <a:avLst/>
            <a:gdLst>
              <a:gd name="T0" fmla="*/ 44 w 89"/>
              <a:gd name="T1" fmla="*/ 32 h 33"/>
              <a:gd name="T2" fmla="*/ 44 w 89"/>
              <a:gd name="T3" fmla="*/ 32 h 33"/>
              <a:gd name="T4" fmla="*/ 44 w 89"/>
              <a:gd name="T5" fmla="*/ 24 h 33"/>
              <a:gd name="T6" fmla="*/ 44 w 89"/>
              <a:gd name="T7" fmla="*/ 16 h 33"/>
              <a:gd name="T8" fmla="*/ 0 w 89"/>
              <a:gd name="T9" fmla="*/ 0 h 33"/>
              <a:gd name="T10" fmla="*/ 74 w 89"/>
              <a:gd name="T11" fmla="*/ 0 h 33"/>
              <a:gd name="T12" fmla="*/ 101 w 89"/>
              <a:gd name="T13" fmla="*/ 8 h 33"/>
              <a:gd name="T14" fmla="*/ 131 w 89"/>
              <a:gd name="T15" fmla="*/ 8 h 33"/>
              <a:gd name="T16" fmla="*/ 160 w 89"/>
              <a:gd name="T17" fmla="*/ 24 h 33"/>
              <a:gd name="T18" fmla="*/ 146 w 89"/>
              <a:gd name="T19" fmla="*/ 24 h 33"/>
              <a:gd name="T20" fmla="*/ 160 w 89"/>
              <a:gd name="T21" fmla="*/ 32 h 33"/>
              <a:gd name="T22" fmla="*/ 131 w 89"/>
              <a:gd name="T23" fmla="*/ 32 h 33"/>
              <a:gd name="T24" fmla="*/ 117 w 89"/>
              <a:gd name="T25" fmla="*/ 32 h 33"/>
              <a:gd name="T26" fmla="*/ 88 w 89"/>
              <a:gd name="T27" fmla="*/ 32 h 33"/>
              <a:gd name="T28" fmla="*/ 44 w 89"/>
              <a:gd name="T29" fmla="*/ 32 h 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9"/>
              <a:gd name="T46" fmla="*/ 0 h 33"/>
              <a:gd name="T47" fmla="*/ 89 w 89"/>
              <a:gd name="T48" fmla="*/ 33 h 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9" h="33">
                <a:moveTo>
                  <a:pt x="24" y="32"/>
                </a:moveTo>
                <a:lnTo>
                  <a:pt x="24" y="32"/>
                </a:lnTo>
                <a:lnTo>
                  <a:pt x="24" y="24"/>
                </a:lnTo>
                <a:lnTo>
                  <a:pt x="24" y="16"/>
                </a:lnTo>
                <a:lnTo>
                  <a:pt x="0" y="0"/>
                </a:lnTo>
                <a:lnTo>
                  <a:pt x="40" y="0"/>
                </a:lnTo>
                <a:lnTo>
                  <a:pt x="56" y="8"/>
                </a:lnTo>
                <a:lnTo>
                  <a:pt x="72" y="8"/>
                </a:lnTo>
                <a:lnTo>
                  <a:pt x="88" y="24"/>
                </a:lnTo>
                <a:lnTo>
                  <a:pt x="80" y="24"/>
                </a:lnTo>
                <a:lnTo>
                  <a:pt x="88" y="32"/>
                </a:lnTo>
                <a:lnTo>
                  <a:pt x="72" y="32"/>
                </a:lnTo>
                <a:lnTo>
                  <a:pt x="64" y="32"/>
                </a:lnTo>
                <a:lnTo>
                  <a:pt x="48" y="32"/>
                </a:lnTo>
                <a:lnTo>
                  <a:pt x="24" y="32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4" name="Freeform 18"/>
          <p:cNvSpPr>
            <a:spLocks/>
          </p:cNvSpPr>
          <p:nvPr/>
        </p:nvSpPr>
        <p:spPr bwMode="auto">
          <a:xfrm>
            <a:off x="1635131" y="4568416"/>
            <a:ext cx="132839" cy="148588"/>
          </a:xfrm>
          <a:custGeom>
            <a:avLst/>
            <a:gdLst>
              <a:gd name="T0" fmla="*/ 0 w 49"/>
              <a:gd name="T1" fmla="*/ 8 h 57"/>
              <a:gd name="T2" fmla="*/ 0 w 49"/>
              <a:gd name="T3" fmla="*/ 8 h 57"/>
              <a:gd name="T4" fmla="*/ 15 w 49"/>
              <a:gd name="T5" fmla="*/ 8 h 57"/>
              <a:gd name="T6" fmla="*/ 41 w 49"/>
              <a:gd name="T7" fmla="*/ 32 h 57"/>
              <a:gd name="T8" fmla="*/ 41 w 49"/>
              <a:gd name="T9" fmla="*/ 56 h 57"/>
              <a:gd name="T10" fmla="*/ 56 w 49"/>
              <a:gd name="T11" fmla="*/ 40 h 57"/>
              <a:gd name="T12" fmla="*/ 83 w 49"/>
              <a:gd name="T13" fmla="*/ 40 h 57"/>
              <a:gd name="T14" fmla="*/ 83 w 49"/>
              <a:gd name="T15" fmla="*/ 32 h 57"/>
              <a:gd name="T16" fmla="*/ 69 w 49"/>
              <a:gd name="T17" fmla="*/ 16 h 57"/>
              <a:gd name="T18" fmla="*/ 69 w 49"/>
              <a:gd name="T19" fmla="*/ 8 h 57"/>
              <a:gd name="T20" fmla="*/ 27 w 49"/>
              <a:gd name="T21" fmla="*/ 0 h 57"/>
              <a:gd name="T22" fmla="*/ 0 w 49"/>
              <a:gd name="T23" fmla="*/ 8 h 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"/>
              <a:gd name="T37" fmla="*/ 0 h 57"/>
              <a:gd name="T38" fmla="*/ 49 w 49"/>
              <a:gd name="T39" fmla="*/ 57 h 5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" h="57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24" y="32"/>
                </a:lnTo>
                <a:lnTo>
                  <a:pt x="24" y="56"/>
                </a:lnTo>
                <a:lnTo>
                  <a:pt x="32" y="40"/>
                </a:lnTo>
                <a:lnTo>
                  <a:pt x="48" y="40"/>
                </a:lnTo>
                <a:lnTo>
                  <a:pt x="48" y="32"/>
                </a:lnTo>
                <a:lnTo>
                  <a:pt x="40" y="16"/>
                </a:lnTo>
                <a:lnTo>
                  <a:pt x="40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95" name="Freeform 19"/>
          <p:cNvSpPr>
            <a:spLocks/>
          </p:cNvSpPr>
          <p:nvPr/>
        </p:nvSpPr>
        <p:spPr bwMode="auto">
          <a:xfrm>
            <a:off x="2221628" y="4902087"/>
            <a:ext cx="112788" cy="106879"/>
          </a:xfrm>
          <a:custGeom>
            <a:avLst/>
            <a:gdLst>
              <a:gd name="T0" fmla="*/ 77 w 41"/>
              <a:gd name="T1" fmla="*/ 40 h 41"/>
              <a:gd name="T2" fmla="*/ 77 w 41"/>
              <a:gd name="T3" fmla="*/ 40 h 41"/>
              <a:gd name="T4" fmla="*/ 77 w 41"/>
              <a:gd name="T5" fmla="*/ 32 h 41"/>
              <a:gd name="T6" fmla="*/ 60 w 41"/>
              <a:gd name="T7" fmla="*/ 24 h 41"/>
              <a:gd name="T8" fmla="*/ 60 w 41"/>
              <a:gd name="T9" fmla="*/ 16 h 41"/>
              <a:gd name="T10" fmla="*/ 32 w 41"/>
              <a:gd name="T11" fmla="*/ 0 h 41"/>
              <a:gd name="T12" fmla="*/ 0 w 41"/>
              <a:gd name="T13" fmla="*/ 0 h 41"/>
              <a:gd name="T14" fmla="*/ 15 w 41"/>
              <a:gd name="T15" fmla="*/ 24 h 41"/>
              <a:gd name="T16" fmla="*/ 32 w 41"/>
              <a:gd name="T17" fmla="*/ 24 h 41"/>
              <a:gd name="T18" fmla="*/ 60 w 41"/>
              <a:gd name="T19" fmla="*/ 32 h 41"/>
              <a:gd name="T20" fmla="*/ 60 w 41"/>
              <a:gd name="T21" fmla="*/ 40 h 41"/>
              <a:gd name="T22" fmla="*/ 77 w 41"/>
              <a:gd name="T23" fmla="*/ 40 h 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41"/>
              <a:gd name="T38" fmla="*/ 41 w 41"/>
              <a:gd name="T39" fmla="*/ 41 h 4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41">
                <a:moveTo>
                  <a:pt x="40" y="40"/>
                </a:moveTo>
                <a:lnTo>
                  <a:pt x="40" y="40"/>
                </a:lnTo>
                <a:lnTo>
                  <a:pt x="40" y="32"/>
                </a:lnTo>
                <a:lnTo>
                  <a:pt x="32" y="24"/>
                </a:lnTo>
                <a:lnTo>
                  <a:pt x="32" y="16"/>
                </a:lnTo>
                <a:lnTo>
                  <a:pt x="16" y="0"/>
                </a:lnTo>
                <a:lnTo>
                  <a:pt x="0" y="0"/>
                </a:lnTo>
                <a:lnTo>
                  <a:pt x="8" y="24"/>
                </a:lnTo>
                <a:lnTo>
                  <a:pt x="16" y="24"/>
                </a:lnTo>
                <a:lnTo>
                  <a:pt x="32" y="32"/>
                </a:lnTo>
                <a:lnTo>
                  <a:pt x="32" y="40"/>
                </a:lnTo>
                <a:lnTo>
                  <a:pt x="40" y="4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6" name="Freeform 20"/>
          <p:cNvSpPr>
            <a:spLocks/>
          </p:cNvSpPr>
          <p:nvPr/>
        </p:nvSpPr>
        <p:spPr bwMode="auto">
          <a:xfrm>
            <a:off x="2266744" y="4964650"/>
            <a:ext cx="45116" cy="44316"/>
          </a:xfrm>
          <a:custGeom>
            <a:avLst/>
            <a:gdLst>
              <a:gd name="T0" fmla="*/ 23 w 17"/>
              <a:gd name="T1" fmla="*/ 16 h 17"/>
              <a:gd name="T2" fmla="*/ 23 w 17"/>
              <a:gd name="T3" fmla="*/ 16 h 17"/>
              <a:gd name="T4" fmla="*/ 8 w 17"/>
              <a:gd name="T5" fmla="*/ 16 h 17"/>
              <a:gd name="T6" fmla="*/ 0 w 17"/>
              <a:gd name="T7" fmla="*/ 0 h 17"/>
              <a:gd name="T8" fmla="*/ 23 w 17"/>
              <a:gd name="T9" fmla="*/ 8 h 17"/>
              <a:gd name="T10" fmla="*/ 23 w 17"/>
              <a:gd name="T11" fmla="*/ 16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16" y="16"/>
                </a:move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97" name="Freeform 21"/>
          <p:cNvSpPr>
            <a:spLocks/>
          </p:cNvSpPr>
          <p:nvPr/>
        </p:nvSpPr>
        <p:spPr bwMode="auto">
          <a:xfrm>
            <a:off x="2266744" y="4881233"/>
            <a:ext cx="198005" cy="148588"/>
          </a:xfrm>
          <a:custGeom>
            <a:avLst/>
            <a:gdLst>
              <a:gd name="T0" fmla="*/ 41 w 73"/>
              <a:gd name="T1" fmla="*/ 48 h 57"/>
              <a:gd name="T2" fmla="*/ 41 w 73"/>
              <a:gd name="T3" fmla="*/ 48 h 57"/>
              <a:gd name="T4" fmla="*/ 70 w 73"/>
              <a:gd name="T5" fmla="*/ 40 h 57"/>
              <a:gd name="T6" fmla="*/ 83 w 73"/>
              <a:gd name="T7" fmla="*/ 40 h 57"/>
              <a:gd name="T8" fmla="*/ 70 w 73"/>
              <a:gd name="T9" fmla="*/ 48 h 57"/>
              <a:gd name="T10" fmla="*/ 97 w 73"/>
              <a:gd name="T11" fmla="*/ 56 h 57"/>
              <a:gd name="T12" fmla="*/ 83 w 73"/>
              <a:gd name="T13" fmla="*/ 48 h 57"/>
              <a:gd name="T14" fmla="*/ 97 w 73"/>
              <a:gd name="T15" fmla="*/ 48 h 57"/>
              <a:gd name="T16" fmla="*/ 97 w 73"/>
              <a:gd name="T17" fmla="*/ 32 h 57"/>
              <a:gd name="T18" fmla="*/ 124 w 73"/>
              <a:gd name="T19" fmla="*/ 24 h 57"/>
              <a:gd name="T20" fmla="*/ 97 w 73"/>
              <a:gd name="T21" fmla="*/ 16 h 57"/>
              <a:gd name="T22" fmla="*/ 83 w 73"/>
              <a:gd name="T23" fmla="*/ 0 h 57"/>
              <a:gd name="T24" fmla="*/ 70 w 73"/>
              <a:gd name="T25" fmla="*/ 8 h 57"/>
              <a:gd name="T26" fmla="*/ 56 w 73"/>
              <a:gd name="T27" fmla="*/ 8 h 57"/>
              <a:gd name="T28" fmla="*/ 41 w 73"/>
              <a:gd name="T29" fmla="*/ 0 h 57"/>
              <a:gd name="T30" fmla="*/ 27 w 73"/>
              <a:gd name="T31" fmla="*/ 0 h 57"/>
              <a:gd name="T32" fmla="*/ 41 w 73"/>
              <a:gd name="T33" fmla="*/ 8 h 57"/>
              <a:gd name="T34" fmla="*/ 15 w 73"/>
              <a:gd name="T35" fmla="*/ 8 h 57"/>
              <a:gd name="T36" fmla="*/ 0 w 73"/>
              <a:gd name="T37" fmla="*/ 8 h 57"/>
              <a:gd name="T38" fmla="*/ 27 w 73"/>
              <a:gd name="T39" fmla="*/ 24 h 57"/>
              <a:gd name="T40" fmla="*/ 27 w 73"/>
              <a:gd name="T41" fmla="*/ 32 h 57"/>
              <a:gd name="T42" fmla="*/ 41 w 73"/>
              <a:gd name="T43" fmla="*/ 40 h 57"/>
              <a:gd name="T44" fmla="*/ 41 w 73"/>
              <a:gd name="T45" fmla="*/ 48 h 5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3"/>
              <a:gd name="T70" fmla="*/ 0 h 57"/>
              <a:gd name="T71" fmla="*/ 73 w 73"/>
              <a:gd name="T72" fmla="*/ 57 h 5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3" h="57">
                <a:moveTo>
                  <a:pt x="24" y="48"/>
                </a:moveTo>
                <a:lnTo>
                  <a:pt x="24" y="48"/>
                </a:lnTo>
                <a:lnTo>
                  <a:pt x="40" y="40"/>
                </a:lnTo>
                <a:lnTo>
                  <a:pt x="48" y="40"/>
                </a:lnTo>
                <a:lnTo>
                  <a:pt x="40" y="48"/>
                </a:lnTo>
                <a:lnTo>
                  <a:pt x="56" y="56"/>
                </a:lnTo>
                <a:lnTo>
                  <a:pt x="48" y="48"/>
                </a:lnTo>
                <a:lnTo>
                  <a:pt x="56" y="48"/>
                </a:lnTo>
                <a:lnTo>
                  <a:pt x="56" y="32"/>
                </a:lnTo>
                <a:lnTo>
                  <a:pt x="72" y="24"/>
                </a:lnTo>
                <a:lnTo>
                  <a:pt x="56" y="16"/>
                </a:lnTo>
                <a:lnTo>
                  <a:pt x="48" y="0"/>
                </a:lnTo>
                <a:lnTo>
                  <a:pt x="40" y="8"/>
                </a:lnTo>
                <a:lnTo>
                  <a:pt x="32" y="8"/>
                </a:lnTo>
                <a:lnTo>
                  <a:pt x="24" y="0"/>
                </a:lnTo>
                <a:lnTo>
                  <a:pt x="16" y="0"/>
                </a:lnTo>
                <a:lnTo>
                  <a:pt x="24" y="8"/>
                </a:lnTo>
                <a:lnTo>
                  <a:pt x="8" y="8"/>
                </a:lnTo>
                <a:lnTo>
                  <a:pt x="0" y="8"/>
                </a:lnTo>
                <a:lnTo>
                  <a:pt x="16" y="24"/>
                </a:lnTo>
                <a:lnTo>
                  <a:pt x="16" y="32"/>
                </a:lnTo>
                <a:lnTo>
                  <a:pt x="24" y="40"/>
                </a:lnTo>
                <a:lnTo>
                  <a:pt x="24" y="4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8" name="Freeform 22"/>
          <p:cNvSpPr>
            <a:spLocks/>
          </p:cNvSpPr>
          <p:nvPr/>
        </p:nvSpPr>
        <p:spPr bwMode="auto">
          <a:xfrm>
            <a:off x="2524902" y="4839524"/>
            <a:ext cx="503786" cy="315423"/>
          </a:xfrm>
          <a:custGeom>
            <a:avLst/>
            <a:gdLst>
              <a:gd name="T0" fmla="*/ 315 w 185"/>
              <a:gd name="T1" fmla="*/ 96 h 121"/>
              <a:gd name="T2" fmla="*/ 315 w 185"/>
              <a:gd name="T3" fmla="*/ 96 h 121"/>
              <a:gd name="T4" fmla="*/ 301 w 185"/>
              <a:gd name="T5" fmla="*/ 88 h 121"/>
              <a:gd name="T6" fmla="*/ 301 w 185"/>
              <a:gd name="T7" fmla="*/ 96 h 121"/>
              <a:gd name="T8" fmla="*/ 286 w 185"/>
              <a:gd name="T9" fmla="*/ 96 h 121"/>
              <a:gd name="T10" fmla="*/ 271 w 185"/>
              <a:gd name="T11" fmla="*/ 112 h 121"/>
              <a:gd name="T12" fmla="*/ 243 w 185"/>
              <a:gd name="T13" fmla="*/ 112 h 121"/>
              <a:gd name="T14" fmla="*/ 243 w 185"/>
              <a:gd name="T15" fmla="*/ 120 h 121"/>
              <a:gd name="T16" fmla="*/ 203 w 185"/>
              <a:gd name="T17" fmla="*/ 120 h 121"/>
              <a:gd name="T18" fmla="*/ 203 w 185"/>
              <a:gd name="T19" fmla="*/ 112 h 121"/>
              <a:gd name="T20" fmla="*/ 203 w 185"/>
              <a:gd name="T21" fmla="*/ 104 h 121"/>
              <a:gd name="T22" fmla="*/ 115 w 185"/>
              <a:gd name="T23" fmla="*/ 80 h 121"/>
              <a:gd name="T24" fmla="*/ 71 w 185"/>
              <a:gd name="T25" fmla="*/ 80 h 121"/>
              <a:gd name="T26" fmla="*/ 42 w 185"/>
              <a:gd name="T27" fmla="*/ 88 h 121"/>
              <a:gd name="T28" fmla="*/ 42 w 185"/>
              <a:gd name="T29" fmla="*/ 64 h 121"/>
              <a:gd name="T30" fmla="*/ 28 w 185"/>
              <a:gd name="T31" fmla="*/ 64 h 121"/>
              <a:gd name="T32" fmla="*/ 28 w 185"/>
              <a:gd name="T33" fmla="*/ 48 h 121"/>
              <a:gd name="T34" fmla="*/ 15 w 185"/>
              <a:gd name="T35" fmla="*/ 48 h 121"/>
              <a:gd name="T36" fmla="*/ 15 w 185"/>
              <a:gd name="T37" fmla="*/ 40 h 121"/>
              <a:gd name="T38" fmla="*/ 42 w 185"/>
              <a:gd name="T39" fmla="*/ 40 h 121"/>
              <a:gd name="T40" fmla="*/ 58 w 185"/>
              <a:gd name="T41" fmla="*/ 32 h 121"/>
              <a:gd name="T42" fmla="*/ 28 w 185"/>
              <a:gd name="T43" fmla="*/ 16 h 121"/>
              <a:gd name="T44" fmla="*/ 15 w 185"/>
              <a:gd name="T45" fmla="*/ 16 h 121"/>
              <a:gd name="T46" fmla="*/ 15 w 185"/>
              <a:gd name="T47" fmla="*/ 32 h 121"/>
              <a:gd name="T48" fmla="*/ 0 w 185"/>
              <a:gd name="T49" fmla="*/ 16 h 121"/>
              <a:gd name="T50" fmla="*/ 42 w 185"/>
              <a:gd name="T51" fmla="*/ 8 h 121"/>
              <a:gd name="T52" fmla="*/ 71 w 185"/>
              <a:gd name="T53" fmla="*/ 24 h 121"/>
              <a:gd name="T54" fmla="*/ 85 w 185"/>
              <a:gd name="T55" fmla="*/ 24 h 121"/>
              <a:gd name="T56" fmla="*/ 100 w 185"/>
              <a:gd name="T57" fmla="*/ 24 h 121"/>
              <a:gd name="T58" fmla="*/ 100 w 185"/>
              <a:gd name="T59" fmla="*/ 16 h 121"/>
              <a:gd name="T60" fmla="*/ 128 w 185"/>
              <a:gd name="T61" fmla="*/ 8 h 121"/>
              <a:gd name="T62" fmla="*/ 145 w 185"/>
              <a:gd name="T63" fmla="*/ 8 h 121"/>
              <a:gd name="T64" fmla="*/ 128 w 185"/>
              <a:gd name="T65" fmla="*/ 0 h 121"/>
              <a:gd name="T66" fmla="*/ 145 w 185"/>
              <a:gd name="T67" fmla="*/ 0 h 121"/>
              <a:gd name="T68" fmla="*/ 173 w 185"/>
              <a:gd name="T69" fmla="*/ 8 h 121"/>
              <a:gd name="T70" fmla="*/ 173 w 185"/>
              <a:gd name="T71" fmla="*/ 24 h 121"/>
              <a:gd name="T72" fmla="*/ 213 w 185"/>
              <a:gd name="T73" fmla="*/ 24 h 121"/>
              <a:gd name="T74" fmla="*/ 228 w 185"/>
              <a:gd name="T75" fmla="*/ 48 h 121"/>
              <a:gd name="T76" fmla="*/ 301 w 185"/>
              <a:gd name="T77" fmla="*/ 72 h 121"/>
              <a:gd name="T78" fmla="*/ 328 w 185"/>
              <a:gd name="T79" fmla="*/ 80 h 121"/>
              <a:gd name="T80" fmla="*/ 315 w 185"/>
              <a:gd name="T81" fmla="*/ 96 h 1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85"/>
              <a:gd name="T124" fmla="*/ 0 h 121"/>
              <a:gd name="T125" fmla="*/ 185 w 185"/>
              <a:gd name="T126" fmla="*/ 121 h 1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85" h="121">
                <a:moveTo>
                  <a:pt x="176" y="96"/>
                </a:moveTo>
                <a:lnTo>
                  <a:pt x="176" y="96"/>
                </a:lnTo>
                <a:lnTo>
                  <a:pt x="168" y="88"/>
                </a:lnTo>
                <a:lnTo>
                  <a:pt x="168" y="96"/>
                </a:lnTo>
                <a:lnTo>
                  <a:pt x="160" y="96"/>
                </a:lnTo>
                <a:lnTo>
                  <a:pt x="152" y="112"/>
                </a:lnTo>
                <a:lnTo>
                  <a:pt x="136" y="112"/>
                </a:lnTo>
                <a:lnTo>
                  <a:pt x="136" y="120"/>
                </a:lnTo>
                <a:lnTo>
                  <a:pt x="112" y="120"/>
                </a:lnTo>
                <a:lnTo>
                  <a:pt x="112" y="112"/>
                </a:lnTo>
                <a:lnTo>
                  <a:pt x="112" y="104"/>
                </a:lnTo>
                <a:lnTo>
                  <a:pt x="64" y="80"/>
                </a:lnTo>
                <a:lnTo>
                  <a:pt x="40" y="80"/>
                </a:lnTo>
                <a:lnTo>
                  <a:pt x="24" y="88"/>
                </a:lnTo>
                <a:lnTo>
                  <a:pt x="24" y="64"/>
                </a:lnTo>
                <a:lnTo>
                  <a:pt x="16" y="64"/>
                </a:lnTo>
                <a:lnTo>
                  <a:pt x="16" y="48"/>
                </a:lnTo>
                <a:lnTo>
                  <a:pt x="8" y="48"/>
                </a:lnTo>
                <a:lnTo>
                  <a:pt x="8" y="40"/>
                </a:lnTo>
                <a:lnTo>
                  <a:pt x="24" y="40"/>
                </a:lnTo>
                <a:lnTo>
                  <a:pt x="32" y="32"/>
                </a:lnTo>
                <a:lnTo>
                  <a:pt x="16" y="16"/>
                </a:lnTo>
                <a:lnTo>
                  <a:pt x="8" y="16"/>
                </a:lnTo>
                <a:lnTo>
                  <a:pt x="8" y="32"/>
                </a:lnTo>
                <a:lnTo>
                  <a:pt x="0" y="16"/>
                </a:lnTo>
                <a:lnTo>
                  <a:pt x="24" y="8"/>
                </a:lnTo>
                <a:lnTo>
                  <a:pt x="40" y="24"/>
                </a:lnTo>
                <a:lnTo>
                  <a:pt x="48" y="24"/>
                </a:lnTo>
                <a:lnTo>
                  <a:pt x="56" y="24"/>
                </a:lnTo>
                <a:lnTo>
                  <a:pt x="56" y="16"/>
                </a:lnTo>
                <a:lnTo>
                  <a:pt x="72" y="8"/>
                </a:lnTo>
                <a:lnTo>
                  <a:pt x="80" y="8"/>
                </a:lnTo>
                <a:lnTo>
                  <a:pt x="72" y="0"/>
                </a:lnTo>
                <a:lnTo>
                  <a:pt x="80" y="0"/>
                </a:lnTo>
                <a:lnTo>
                  <a:pt x="96" y="8"/>
                </a:lnTo>
                <a:lnTo>
                  <a:pt x="96" y="24"/>
                </a:lnTo>
                <a:lnTo>
                  <a:pt x="120" y="24"/>
                </a:lnTo>
                <a:lnTo>
                  <a:pt x="128" y="48"/>
                </a:lnTo>
                <a:lnTo>
                  <a:pt x="168" y="72"/>
                </a:lnTo>
                <a:lnTo>
                  <a:pt x="184" y="80"/>
                </a:lnTo>
                <a:lnTo>
                  <a:pt x="176" y="9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99" name="Freeform 23"/>
          <p:cNvSpPr>
            <a:spLocks/>
          </p:cNvSpPr>
          <p:nvPr/>
        </p:nvSpPr>
        <p:spPr bwMode="auto">
          <a:xfrm>
            <a:off x="2655235" y="4714397"/>
            <a:ext cx="589004" cy="377987"/>
          </a:xfrm>
          <a:custGeom>
            <a:avLst/>
            <a:gdLst>
              <a:gd name="T0" fmla="*/ 226 w 217"/>
              <a:gd name="T1" fmla="*/ 144 h 145"/>
              <a:gd name="T2" fmla="*/ 226 w 217"/>
              <a:gd name="T3" fmla="*/ 144 h 145"/>
              <a:gd name="T4" fmla="*/ 251 w 217"/>
              <a:gd name="T5" fmla="*/ 144 h 145"/>
              <a:gd name="T6" fmla="*/ 266 w 217"/>
              <a:gd name="T7" fmla="*/ 128 h 145"/>
              <a:gd name="T8" fmla="*/ 266 w 217"/>
              <a:gd name="T9" fmla="*/ 112 h 145"/>
              <a:gd name="T10" fmla="*/ 251 w 217"/>
              <a:gd name="T11" fmla="*/ 104 h 145"/>
              <a:gd name="T12" fmla="*/ 279 w 217"/>
              <a:gd name="T13" fmla="*/ 104 h 145"/>
              <a:gd name="T14" fmla="*/ 293 w 217"/>
              <a:gd name="T15" fmla="*/ 88 h 145"/>
              <a:gd name="T16" fmla="*/ 293 w 217"/>
              <a:gd name="T17" fmla="*/ 80 h 145"/>
              <a:gd name="T18" fmla="*/ 322 w 217"/>
              <a:gd name="T19" fmla="*/ 80 h 145"/>
              <a:gd name="T20" fmla="*/ 322 w 217"/>
              <a:gd name="T21" fmla="*/ 88 h 145"/>
              <a:gd name="T22" fmla="*/ 350 w 217"/>
              <a:gd name="T23" fmla="*/ 88 h 145"/>
              <a:gd name="T24" fmla="*/ 378 w 217"/>
              <a:gd name="T25" fmla="*/ 80 h 145"/>
              <a:gd name="T26" fmla="*/ 350 w 217"/>
              <a:gd name="T27" fmla="*/ 72 h 145"/>
              <a:gd name="T28" fmla="*/ 336 w 217"/>
              <a:gd name="T29" fmla="*/ 72 h 145"/>
              <a:gd name="T30" fmla="*/ 309 w 217"/>
              <a:gd name="T31" fmla="*/ 72 h 145"/>
              <a:gd name="T32" fmla="*/ 336 w 217"/>
              <a:gd name="T33" fmla="*/ 56 h 145"/>
              <a:gd name="T34" fmla="*/ 322 w 217"/>
              <a:gd name="T35" fmla="*/ 56 h 145"/>
              <a:gd name="T36" fmla="*/ 279 w 217"/>
              <a:gd name="T37" fmla="*/ 80 h 145"/>
              <a:gd name="T38" fmla="*/ 266 w 217"/>
              <a:gd name="T39" fmla="*/ 72 h 145"/>
              <a:gd name="T40" fmla="*/ 236 w 217"/>
              <a:gd name="T41" fmla="*/ 72 h 145"/>
              <a:gd name="T42" fmla="*/ 236 w 217"/>
              <a:gd name="T43" fmla="*/ 64 h 145"/>
              <a:gd name="T44" fmla="*/ 226 w 217"/>
              <a:gd name="T45" fmla="*/ 64 h 145"/>
              <a:gd name="T46" fmla="*/ 226 w 217"/>
              <a:gd name="T47" fmla="*/ 48 h 145"/>
              <a:gd name="T48" fmla="*/ 196 w 217"/>
              <a:gd name="T49" fmla="*/ 32 h 145"/>
              <a:gd name="T50" fmla="*/ 126 w 217"/>
              <a:gd name="T51" fmla="*/ 32 h 145"/>
              <a:gd name="T52" fmla="*/ 83 w 217"/>
              <a:gd name="T53" fmla="*/ 8 h 145"/>
              <a:gd name="T54" fmla="*/ 56 w 217"/>
              <a:gd name="T55" fmla="*/ 0 h 145"/>
              <a:gd name="T56" fmla="*/ 0 w 217"/>
              <a:gd name="T57" fmla="*/ 8 h 145"/>
              <a:gd name="T58" fmla="*/ 0 w 217"/>
              <a:gd name="T59" fmla="*/ 72 h 145"/>
              <a:gd name="T60" fmla="*/ 15 w 217"/>
              <a:gd name="T61" fmla="*/ 72 h 145"/>
              <a:gd name="T62" fmla="*/ 15 w 217"/>
              <a:gd name="T63" fmla="*/ 64 h 145"/>
              <a:gd name="T64" fmla="*/ 41 w 217"/>
              <a:gd name="T65" fmla="*/ 56 h 145"/>
              <a:gd name="T66" fmla="*/ 56 w 217"/>
              <a:gd name="T67" fmla="*/ 56 h 145"/>
              <a:gd name="T68" fmla="*/ 41 w 217"/>
              <a:gd name="T69" fmla="*/ 48 h 145"/>
              <a:gd name="T70" fmla="*/ 56 w 217"/>
              <a:gd name="T71" fmla="*/ 48 h 145"/>
              <a:gd name="T72" fmla="*/ 83 w 217"/>
              <a:gd name="T73" fmla="*/ 56 h 145"/>
              <a:gd name="T74" fmla="*/ 83 w 217"/>
              <a:gd name="T75" fmla="*/ 72 h 145"/>
              <a:gd name="T76" fmla="*/ 126 w 217"/>
              <a:gd name="T77" fmla="*/ 72 h 145"/>
              <a:gd name="T78" fmla="*/ 140 w 217"/>
              <a:gd name="T79" fmla="*/ 96 h 145"/>
              <a:gd name="T80" fmla="*/ 211 w 217"/>
              <a:gd name="T81" fmla="*/ 120 h 145"/>
              <a:gd name="T82" fmla="*/ 236 w 217"/>
              <a:gd name="T83" fmla="*/ 128 h 145"/>
              <a:gd name="T84" fmla="*/ 226 w 217"/>
              <a:gd name="T85" fmla="*/ 144 h 1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17"/>
              <a:gd name="T130" fmla="*/ 0 h 145"/>
              <a:gd name="T131" fmla="*/ 217 w 217"/>
              <a:gd name="T132" fmla="*/ 145 h 1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17" h="145">
                <a:moveTo>
                  <a:pt x="128" y="144"/>
                </a:moveTo>
                <a:lnTo>
                  <a:pt x="128" y="144"/>
                </a:lnTo>
                <a:lnTo>
                  <a:pt x="144" y="144"/>
                </a:lnTo>
                <a:lnTo>
                  <a:pt x="152" y="128"/>
                </a:lnTo>
                <a:lnTo>
                  <a:pt x="152" y="112"/>
                </a:lnTo>
                <a:lnTo>
                  <a:pt x="144" y="104"/>
                </a:lnTo>
                <a:lnTo>
                  <a:pt x="160" y="104"/>
                </a:lnTo>
                <a:lnTo>
                  <a:pt x="168" y="88"/>
                </a:lnTo>
                <a:lnTo>
                  <a:pt x="168" y="80"/>
                </a:lnTo>
                <a:lnTo>
                  <a:pt x="184" y="80"/>
                </a:lnTo>
                <a:lnTo>
                  <a:pt x="184" y="88"/>
                </a:lnTo>
                <a:lnTo>
                  <a:pt x="200" y="88"/>
                </a:lnTo>
                <a:lnTo>
                  <a:pt x="216" y="80"/>
                </a:lnTo>
                <a:lnTo>
                  <a:pt x="200" y="72"/>
                </a:lnTo>
                <a:lnTo>
                  <a:pt x="192" y="72"/>
                </a:lnTo>
                <a:lnTo>
                  <a:pt x="176" y="72"/>
                </a:lnTo>
                <a:lnTo>
                  <a:pt x="192" y="56"/>
                </a:lnTo>
                <a:lnTo>
                  <a:pt x="184" y="56"/>
                </a:lnTo>
                <a:lnTo>
                  <a:pt x="160" y="80"/>
                </a:lnTo>
                <a:lnTo>
                  <a:pt x="152" y="72"/>
                </a:lnTo>
                <a:lnTo>
                  <a:pt x="136" y="72"/>
                </a:lnTo>
                <a:lnTo>
                  <a:pt x="136" y="64"/>
                </a:lnTo>
                <a:lnTo>
                  <a:pt x="128" y="64"/>
                </a:lnTo>
                <a:lnTo>
                  <a:pt x="128" y="48"/>
                </a:lnTo>
                <a:lnTo>
                  <a:pt x="112" y="32"/>
                </a:lnTo>
                <a:lnTo>
                  <a:pt x="72" y="32"/>
                </a:lnTo>
                <a:lnTo>
                  <a:pt x="48" y="8"/>
                </a:lnTo>
                <a:lnTo>
                  <a:pt x="32" y="0"/>
                </a:lnTo>
                <a:lnTo>
                  <a:pt x="0" y="8"/>
                </a:lnTo>
                <a:lnTo>
                  <a:pt x="0" y="72"/>
                </a:lnTo>
                <a:lnTo>
                  <a:pt x="8" y="72"/>
                </a:lnTo>
                <a:lnTo>
                  <a:pt x="8" y="64"/>
                </a:lnTo>
                <a:lnTo>
                  <a:pt x="24" y="56"/>
                </a:lnTo>
                <a:lnTo>
                  <a:pt x="32" y="56"/>
                </a:lnTo>
                <a:lnTo>
                  <a:pt x="24" y="48"/>
                </a:lnTo>
                <a:lnTo>
                  <a:pt x="32" y="48"/>
                </a:lnTo>
                <a:lnTo>
                  <a:pt x="48" y="56"/>
                </a:lnTo>
                <a:lnTo>
                  <a:pt x="48" y="72"/>
                </a:lnTo>
                <a:lnTo>
                  <a:pt x="72" y="72"/>
                </a:lnTo>
                <a:lnTo>
                  <a:pt x="80" y="96"/>
                </a:lnTo>
                <a:lnTo>
                  <a:pt x="120" y="120"/>
                </a:lnTo>
                <a:lnTo>
                  <a:pt x="136" y="128"/>
                </a:lnTo>
                <a:lnTo>
                  <a:pt x="128" y="14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00" name="Freeform 24"/>
          <p:cNvSpPr>
            <a:spLocks/>
          </p:cNvSpPr>
          <p:nvPr/>
        </p:nvSpPr>
        <p:spPr bwMode="auto">
          <a:xfrm>
            <a:off x="3046233" y="4922942"/>
            <a:ext cx="263172" cy="190297"/>
          </a:xfrm>
          <a:custGeom>
            <a:avLst/>
            <a:gdLst>
              <a:gd name="T0" fmla="*/ 140 w 97"/>
              <a:gd name="T1" fmla="*/ 24 h 73"/>
              <a:gd name="T2" fmla="*/ 140 w 97"/>
              <a:gd name="T3" fmla="*/ 24 h 73"/>
              <a:gd name="T4" fmla="*/ 140 w 97"/>
              <a:gd name="T5" fmla="*/ 40 h 73"/>
              <a:gd name="T6" fmla="*/ 168 w 97"/>
              <a:gd name="T7" fmla="*/ 40 h 73"/>
              <a:gd name="T8" fmla="*/ 168 w 97"/>
              <a:gd name="T9" fmla="*/ 64 h 73"/>
              <a:gd name="T10" fmla="*/ 126 w 97"/>
              <a:gd name="T11" fmla="*/ 56 h 73"/>
              <a:gd name="T12" fmla="*/ 97 w 97"/>
              <a:gd name="T13" fmla="*/ 72 h 73"/>
              <a:gd name="T14" fmla="*/ 83 w 97"/>
              <a:gd name="T15" fmla="*/ 48 h 73"/>
              <a:gd name="T16" fmla="*/ 70 w 97"/>
              <a:gd name="T17" fmla="*/ 40 h 73"/>
              <a:gd name="T18" fmla="*/ 56 w 97"/>
              <a:gd name="T19" fmla="*/ 56 h 73"/>
              <a:gd name="T20" fmla="*/ 41 w 97"/>
              <a:gd name="T21" fmla="*/ 56 h 73"/>
              <a:gd name="T22" fmla="*/ 41 w 97"/>
              <a:gd name="T23" fmla="*/ 64 h 73"/>
              <a:gd name="T24" fmla="*/ 15 w 97"/>
              <a:gd name="T25" fmla="*/ 64 h 73"/>
              <a:gd name="T26" fmla="*/ 0 w 97"/>
              <a:gd name="T27" fmla="*/ 64 h 73"/>
              <a:gd name="T28" fmla="*/ 15 w 97"/>
              <a:gd name="T29" fmla="*/ 48 h 73"/>
              <a:gd name="T30" fmla="*/ 15 w 97"/>
              <a:gd name="T31" fmla="*/ 32 h 73"/>
              <a:gd name="T32" fmla="*/ 0 w 97"/>
              <a:gd name="T33" fmla="*/ 24 h 73"/>
              <a:gd name="T34" fmla="*/ 27 w 97"/>
              <a:gd name="T35" fmla="*/ 24 h 73"/>
              <a:gd name="T36" fmla="*/ 41 w 97"/>
              <a:gd name="T37" fmla="*/ 8 h 73"/>
              <a:gd name="T38" fmla="*/ 41 w 97"/>
              <a:gd name="T39" fmla="*/ 0 h 73"/>
              <a:gd name="T40" fmla="*/ 70 w 97"/>
              <a:gd name="T41" fmla="*/ 0 h 73"/>
              <a:gd name="T42" fmla="*/ 70 w 97"/>
              <a:gd name="T43" fmla="*/ 8 h 73"/>
              <a:gd name="T44" fmla="*/ 70 w 97"/>
              <a:gd name="T45" fmla="*/ 16 h 73"/>
              <a:gd name="T46" fmla="*/ 41 w 97"/>
              <a:gd name="T47" fmla="*/ 16 h 73"/>
              <a:gd name="T48" fmla="*/ 41 w 97"/>
              <a:gd name="T49" fmla="*/ 24 h 73"/>
              <a:gd name="T50" fmla="*/ 83 w 97"/>
              <a:gd name="T51" fmla="*/ 24 h 73"/>
              <a:gd name="T52" fmla="*/ 97 w 97"/>
              <a:gd name="T53" fmla="*/ 24 h 73"/>
              <a:gd name="T54" fmla="*/ 140 w 97"/>
              <a:gd name="T55" fmla="*/ 24 h 7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7"/>
              <a:gd name="T85" fmla="*/ 0 h 73"/>
              <a:gd name="T86" fmla="*/ 97 w 97"/>
              <a:gd name="T87" fmla="*/ 73 h 7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7" h="73">
                <a:moveTo>
                  <a:pt x="80" y="24"/>
                </a:moveTo>
                <a:lnTo>
                  <a:pt x="80" y="24"/>
                </a:lnTo>
                <a:lnTo>
                  <a:pt x="80" y="40"/>
                </a:lnTo>
                <a:lnTo>
                  <a:pt x="96" y="40"/>
                </a:lnTo>
                <a:lnTo>
                  <a:pt x="96" y="64"/>
                </a:lnTo>
                <a:lnTo>
                  <a:pt x="72" y="56"/>
                </a:lnTo>
                <a:lnTo>
                  <a:pt x="56" y="72"/>
                </a:lnTo>
                <a:lnTo>
                  <a:pt x="48" y="48"/>
                </a:lnTo>
                <a:lnTo>
                  <a:pt x="40" y="40"/>
                </a:lnTo>
                <a:lnTo>
                  <a:pt x="32" y="56"/>
                </a:lnTo>
                <a:lnTo>
                  <a:pt x="24" y="56"/>
                </a:lnTo>
                <a:lnTo>
                  <a:pt x="24" y="64"/>
                </a:lnTo>
                <a:lnTo>
                  <a:pt x="8" y="64"/>
                </a:lnTo>
                <a:lnTo>
                  <a:pt x="0" y="64"/>
                </a:lnTo>
                <a:lnTo>
                  <a:pt x="8" y="48"/>
                </a:lnTo>
                <a:lnTo>
                  <a:pt x="8" y="32"/>
                </a:lnTo>
                <a:lnTo>
                  <a:pt x="0" y="24"/>
                </a:lnTo>
                <a:lnTo>
                  <a:pt x="16" y="24"/>
                </a:lnTo>
                <a:lnTo>
                  <a:pt x="24" y="8"/>
                </a:lnTo>
                <a:lnTo>
                  <a:pt x="24" y="0"/>
                </a:lnTo>
                <a:lnTo>
                  <a:pt x="40" y="0"/>
                </a:lnTo>
                <a:lnTo>
                  <a:pt x="40" y="8"/>
                </a:lnTo>
                <a:lnTo>
                  <a:pt x="40" y="16"/>
                </a:lnTo>
                <a:lnTo>
                  <a:pt x="24" y="16"/>
                </a:lnTo>
                <a:lnTo>
                  <a:pt x="24" y="24"/>
                </a:lnTo>
                <a:lnTo>
                  <a:pt x="48" y="24"/>
                </a:lnTo>
                <a:lnTo>
                  <a:pt x="56" y="24"/>
                </a:lnTo>
                <a:lnTo>
                  <a:pt x="80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01" name="Freeform 25"/>
          <p:cNvSpPr>
            <a:spLocks/>
          </p:cNvSpPr>
          <p:nvPr/>
        </p:nvSpPr>
        <p:spPr bwMode="auto">
          <a:xfrm>
            <a:off x="3111399" y="4818669"/>
            <a:ext cx="373454" cy="169442"/>
          </a:xfrm>
          <a:custGeom>
            <a:avLst/>
            <a:gdLst>
              <a:gd name="T0" fmla="*/ 245 w 137"/>
              <a:gd name="T1" fmla="*/ 16 h 65"/>
              <a:gd name="T2" fmla="*/ 245 w 137"/>
              <a:gd name="T3" fmla="*/ 16 h 65"/>
              <a:gd name="T4" fmla="*/ 245 w 137"/>
              <a:gd name="T5" fmla="*/ 24 h 65"/>
              <a:gd name="T6" fmla="*/ 203 w 137"/>
              <a:gd name="T7" fmla="*/ 40 h 65"/>
              <a:gd name="T8" fmla="*/ 173 w 137"/>
              <a:gd name="T9" fmla="*/ 40 h 65"/>
              <a:gd name="T10" fmla="*/ 159 w 137"/>
              <a:gd name="T11" fmla="*/ 48 h 65"/>
              <a:gd name="T12" fmla="*/ 129 w 137"/>
              <a:gd name="T13" fmla="*/ 48 h 65"/>
              <a:gd name="T14" fmla="*/ 100 w 137"/>
              <a:gd name="T15" fmla="*/ 56 h 65"/>
              <a:gd name="T16" fmla="*/ 100 w 137"/>
              <a:gd name="T17" fmla="*/ 64 h 65"/>
              <a:gd name="T18" fmla="*/ 58 w 137"/>
              <a:gd name="T19" fmla="*/ 64 h 65"/>
              <a:gd name="T20" fmla="*/ 42 w 137"/>
              <a:gd name="T21" fmla="*/ 64 h 65"/>
              <a:gd name="T22" fmla="*/ 0 w 137"/>
              <a:gd name="T23" fmla="*/ 64 h 65"/>
              <a:gd name="T24" fmla="*/ 0 w 137"/>
              <a:gd name="T25" fmla="*/ 56 h 65"/>
              <a:gd name="T26" fmla="*/ 28 w 137"/>
              <a:gd name="T27" fmla="*/ 56 h 65"/>
              <a:gd name="T28" fmla="*/ 28 w 137"/>
              <a:gd name="T29" fmla="*/ 48 h 65"/>
              <a:gd name="T30" fmla="*/ 58 w 137"/>
              <a:gd name="T31" fmla="*/ 48 h 65"/>
              <a:gd name="T32" fmla="*/ 86 w 137"/>
              <a:gd name="T33" fmla="*/ 40 h 65"/>
              <a:gd name="T34" fmla="*/ 58 w 137"/>
              <a:gd name="T35" fmla="*/ 32 h 65"/>
              <a:gd name="T36" fmla="*/ 42 w 137"/>
              <a:gd name="T37" fmla="*/ 32 h 65"/>
              <a:gd name="T38" fmla="*/ 15 w 137"/>
              <a:gd name="T39" fmla="*/ 32 h 65"/>
              <a:gd name="T40" fmla="*/ 42 w 137"/>
              <a:gd name="T41" fmla="*/ 16 h 65"/>
              <a:gd name="T42" fmla="*/ 28 w 137"/>
              <a:gd name="T43" fmla="*/ 16 h 65"/>
              <a:gd name="T44" fmla="*/ 42 w 137"/>
              <a:gd name="T45" fmla="*/ 8 h 65"/>
              <a:gd name="T46" fmla="*/ 86 w 137"/>
              <a:gd name="T47" fmla="*/ 16 h 65"/>
              <a:gd name="T48" fmla="*/ 86 w 137"/>
              <a:gd name="T49" fmla="*/ 8 h 65"/>
              <a:gd name="T50" fmla="*/ 100 w 137"/>
              <a:gd name="T51" fmla="*/ 0 h 65"/>
              <a:gd name="T52" fmla="*/ 129 w 137"/>
              <a:gd name="T53" fmla="*/ 8 h 65"/>
              <a:gd name="T54" fmla="*/ 215 w 137"/>
              <a:gd name="T55" fmla="*/ 8 h 65"/>
              <a:gd name="T56" fmla="*/ 245 w 137"/>
              <a:gd name="T57" fmla="*/ 16 h 6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7"/>
              <a:gd name="T88" fmla="*/ 0 h 65"/>
              <a:gd name="T89" fmla="*/ 137 w 137"/>
              <a:gd name="T90" fmla="*/ 65 h 6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7" h="65">
                <a:moveTo>
                  <a:pt x="136" y="16"/>
                </a:moveTo>
                <a:lnTo>
                  <a:pt x="136" y="16"/>
                </a:lnTo>
                <a:lnTo>
                  <a:pt x="136" y="24"/>
                </a:lnTo>
                <a:lnTo>
                  <a:pt x="112" y="40"/>
                </a:lnTo>
                <a:lnTo>
                  <a:pt x="96" y="40"/>
                </a:lnTo>
                <a:lnTo>
                  <a:pt x="88" y="48"/>
                </a:lnTo>
                <a:lnTo>
                  <a:pt x="72" y="48"/>
                </a:lnTo>
                <a:lnTo>
                  <a:pt x="56" y="56"/>
                </a:lnTo>
                <a:lnTo>
                  <a:pt x="56" y="64"/>
                </a:lnTo>
                <a:lnTo>
                  <a:pt x="32" y="64"/>
                </a:lnTo>
                <a:lnTo>
                  <a:pt x="24" y="64"/>
                </a:lnTo>
                <a:lnTo>
                  <a:pt x="0" y="64"/>
                </a:lnTo>
                <a:lnTo>
                  <a:pt x="0" y="56"/>
                </a:lnTo>
                <a:lnTo>
                  <a:pt x="16" y="56"/>
                </a:lnTo>
                <a:lnTo>
                  <a:pt x="16" y="48"/>
                </a:lnTo>
                <a:lnTo>
                  <a:pt x="32" y="48"/>
                </a:lnTo>
                <a:lnTo>
                  <a:pt x="48" y="40"/>
                </a:lnTo>
                <a:lnTo>
                  <a:pt x="32" y="32"/>
                </a:lnTo>
                <a:lnTo>
                  <a:pt x="24" y="32"/>
                </a:lnTo>
                <a:lnTo>
                  <a:pt x="8" y="32"/>
                </a:lnTo>
                <a:lnTo>
                  <a:pt x="24" y="16"/>
                </a:lnTo>
                <a:lnTo>
                  <a:pt x="16" y="16"/>
                </a:lnTo>
                <a:lnTo>
                  <a:pt x="24" y="8"/>
                </a:lnTo>
                <a:lnTo>
                  <a:pt x="48" y="16"/>
                </a:lnTo>
                <a:lnTo>
                  <a:pt x="48" y="8"/>
                </a:lnTo>
                <a:lnTo>
                  <a:pt x="56" y="0"/>
                </a:lnTo>
                <a:lnTo>
                  <a:pt x="72" y="8"/>
                </a:lnTo>
                <a:lnTo>
                  <a:pt x="120" y="8"/>
                </a:lnTo>
                <a:lnTo>
                  <a:pt x="136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2" name="Freeform 26"/>
          <p:cNvSpPr>
            <a:spLocks/>
          </p:cNvSpPr>
          <p:nvPr/>
        </p:nvSpPr>
        <p:spPr bwMode="auto">
          <a:xfrm>
            <a:off x="1113801" y="3233731"/>
            <a:ext cx="436113" cy="982766"/>
          </a:xfrm>
          <a:custGeom>
            <a:avLst/>
            <a:gdLst>
              <a:gd name="T0" fmla="*/ 0 w 161"/>
              <a:gd name="T1" fmla="*/ 296 h 377"/>
              <a:gd name="T2" fmla="*/ 0 w 161"/>
              <a:gd name="T3" fmla="*/ 296 h 377"/>
              <a:gd name="T4" fmla="*/ 15 w 161"/>
              <a:gd name="T5" fmla="*/ 296 h 377"/>
              <a:gd name="T6" fmla="*/ 15 w 161"/>
              <a:gd name="T7" fmla="*/ 272 h 377"/>
              <a:gd name="T8" fmla="*/ 27 w 161"/>
              <a:gd name="T9" fmla="*/ 264 h 377"/>
              <a:gd name="T10" fmla="*/ 27 w 161"/>
              <a:gd name="T11" fmla="*/ 240 h 377"/>
              <a:gd name="T12" fmla="*/ 27 w 161"/>
              <a:gd name="T13" fmla="*/ 232 h 377"/>
              <a:gd name="T14" fmla="*/ 15 w 161"/>
              <a:gd name="T15" fmla="*/ 200 h 377"/>
              <a:gd name="T16" fmla="*/ 27 w 161"/>
              <a:gd name="T17" fmla="*/ 168 h 377"/>
              <a:gd name="T18" fmla="*/ 41 w 161"/>
              <a:gd name="T19" fmla="*/ 160 h 377"/>
              <a:gd name="T20" fmla="*/ 68 w 161"/>
              <a:gd name="T21" fmla="*/ 152 h 377"/>
              <a:gd name="T22" fmla="*/ 56 w 161"/>
              <a:gd name="T23" fmla="*/ 136 h 377"/>
              <a:gd name="T24" fmla="*/ 68 w 161"/>
              <a:gd name="T25" fmla="*/ 120 h 377"/>
              <a:gd name="T26" fmla="*/ 83 w 161"/>
              <a:gd name="T27" fmla="*/ 96 h 377"/>
              <a:gd name="T28" fmla="*/ 111 w 161"/>
              <a:gd name="T29" fmla="*/ 72 h 377"/>
              <a:gd name="T30" fmla="*/ 111 w 161"/>
              <a:gd name="T31" fmla="*/ 64 h 377"/>
              <a:gd name="T32" fmla="*/ 111 w 161"/>
              <a:gd name="T33" fmla="*/ 56 h 377"/>
              <a:gd name="T34" fmla="*/ 124 w 161"/>
              <a:gd name="T35" fmla="*/ 40 h 377"/>
              <a:gd name="T36" fmla="*/ 138 w 161"/>
              <a:gd name="T37" fmla="*/ 32 h 377"/>
              <a:gd name="T38" fmla="*/ 151 w 161"/>
              <a:gd name="T39" fmla="*/ 32 h 377"/>
              <a:gd name="T40" fmla="*/ 151 w 161"/>
              <a:gd name="T41" fmla="*/ 16 h 377"/>
              <a:gd name="T42" fmla="*/ 165 w 161"/>
              <a:gd name="T43" fmla="*/ 16 h 377"/>
              <a:gd name="T44" fmla="*/ 192 w 161"/>
              <a:gd name="T45" fmla="*/ 16 h 377"/>
              <a:gd name="T46" fmla="*/ 192 w 161"/>
              <a:gd name="T47" fmla="*/ 0 h 377"/>
              <a:gd name="T48" fmla="*/ 205 w 161"/>
              <a:gd name="T49" fmla="*/ 0 h 377"/>
              <a:gd name="T50" fmla="*/ 260 w 161"/>
              <a:gd name="T51" fmla="*/ 32 h 377"/>
              <a:gd name="T52" fmla="*/ 276 w 161"/>
              <a:gd name="T53" fmla="*/ 104 h 377"/>
              <a:gd name="T54" fmla="*/ 250 w 161"/>
              <a:gd name="T55" fmla="*/ 104 h 377"/>
              <a:gd name="T56" fmla="*/ 219 w 161"/>
              <a:gd name="T57" fmla="*/ 120 h 377"/>
              <a:gd name="T58" fmla="*/ 219 w 161"/>
              <a:gd name="T59" fmla="*/ 128 h 377"/>
              <a:gd name="T60" fmla="*/ 219 w 161"/>
              <a:gd name="T61" fmla="*/ 136 h 377"/>
              <a:gd name="T62" fmla="*/ 235 w 161"/>
              <a:gd name="T63" fmla="*/ 144 h 377"/>
              <a:gd name="T64" fmla="*/ 205 w 161"/>
              <a:gd name="T65" fmla="*/ 160 h 377"/>
              <a:gd name="T66" fmla="*/ 165 w 161"/>
              <a:gd name="T67" fmla="*/ 184 h 377"/>
              <a:gd name="T68" fmla="*/ 138 w 161"/>
              <a:gd name="T69" fmla="*/ 208 h 377"/>
              <a:gd name="T70" fmla="*/ 138 w 161"/>
              <a:gd name="T71" fmla="*/ 248 h 377"/>
              <a:gd name="T72" fmla="*/ 165 w 161"/>
              <a:gd name="T73" fmla="*/ 272 h 377"/>
              <a:gd name="T74" fmla="*/ 151 w 161"/>
              <a:gd name="T75" fmla="*/ 280 h 377"/>
              <a:gd name="T76" fmla="*/ 151 w 161"/>
              <a:gd name="T77" fmla="*/ 288 h 377"/>
              <a:gd name="T78" fmla="*/ 124 w 161"/>
              <a:gd name="T79" fmla="*/ 304 h 377"/>
              <a:gd name="T80" fmla="*/ 111 w 161"/>
              <a:gd name="T81" fmla="*/ 360 h 377"/>
              <a:gd name="T82" fmla="*/ 83 w 161"/>
              <a:gd name="T83" fmla="*/ 360 h 377"/>
              <a:gd name="T84" fmla="*/ 68 w 161"/>
              <a:gd name="T85" fmla="*/ 368 h 377"/>
              <a:gd name="T86" fmla="*/ 68 w 161"/>
              <a:gd name="T87" fmla="*/ 376 h 377"/>
              <a:gd name="T88" fmla="*/ 41 w 161"/>
              <a:gd name="T89" fmla="*/ 376 h 377"/>
              <a:gd name="T90" fmla="*/ 27 w 161"/>
              <a:gd name="T91" fmla="*/ 360 h 377"/>
              <a:gd name="T92" fmla="*/ 41 w 161"/>
              <a:gd name="T93" fmla="*/ 352 h 377"/>
              <a:gd name="T94" fmla="*/ 27 w 161"/>
              <a:gd name="T95" fmla="*/ 344 h 377"/>
              <a:gd name="T96" fmla="*/ 0 w 161"/>
              <a:gd name="T97" fmla="*/ 296 h 37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61"/>
              <a:gd name="T148" fmla="*/ 0 h 377"/>
              <a:gd name="T149" fmla="*/ 161 w 161"/>
              <a:gd name="T150" fmla="*/ 377 h 37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61" h="377">
                <a:moveTo>
                  <a:pt x="0" y="296"/>
                </a:moveTo>
                <a:lnTo>
                  <a:pt x="0" y="296"/>
                </a:lnTo>
                <a:lnTo>
                  <a:pt x="8" y="296"/>
                </a:lnTo>
                <a:lnTo>
                  <a:pt x="8" y="272"/>
                </a:lnTo>
                <a:lnTo>
                  <a:pt x="16" y="264"/>
                </a:lnTo>
                <a:lnTo>
                  <a:pt x="16" y="240"/>
                </a:lnTo>
                <a:lnTo>
                  <a:pt x="16" y="232"/>
                </a:lnTo>
                <a:lnTo>
                  <a:pt x="8" y="200"/>
                </a:lnTo>
                <a:lnTo>
                  <a:pt x="16" y="168"/>
                </a:lnTo>
                <a:lnTo>
                  <a:pt x="24" y="160"/>
                </a:lnTo>
                <a:lnTo>
                  <a:pt x="40" y="152"/>
                </a:lnTo>
                <a:lnTo>
                  <a:pt x="32" y="136"/>
                </a:lnTo>
                <a:lnTo>
                  <a:pt x="40" y="120"/>
                </a:lnTo>
                <a:lnTo>
                  <a:pt x="48" y="96"/>
                </a:lnTo>
                <a:lnTo>
                  <a:pt x="64" y="72"/>
                </a:lnTo>
                <a:lnTo>
                  <a:pt x="64" y="64"/>
                </a:lnTo>
                <a:lnTo>
                  <a:pt x="64" y="56"/>
                </a:lnTo>
                <a:lnTo>
                  <a:pt x="72" y="40"/>
                </a:lnTo>
                <a:lnTo>
                  <a:pt x="80" y="32"/>
                </a:lnTo>
                <a:lnTo>
                  <a:pt x="88" y="32"/>
                </a:lnTo>
                <a:lnTo>
                  <a:pt x="88" y="16"/>
                </a:lnTo>
                <a:lnTo>
                  <a:pt x="96" y="16"/>
                </a:lnTo>
                <a:lnTo>
                  <a:pt x="112" y="16"/>
                </a:lnTo>
                <a:lnTo>
                  <a:pt x="112" y="0"/>
                </a:lnTo>
                <a:lnTo>
                  <a:pt x="120" y="0"/>
                </a:lnTo>
                <a:lnTo>
                  <a:pt x="152" y="32"/>
                </a:lnTo>
                <a:lnTo>
                  <a:pt x="160" y="104"/>
                </a:lnTo>
                <a:lnTo>
                  <a:pt x="144" y="104"/>
                </a:lnTo>
                <a:lnTo>
                  <a:pt x="128" y="120"/>
                </a:lnTo>
                <a:lnTo>
                  <a:pt x="128" y="128"/>
                </a:lnTo>
                <a:lnTo>
                  <a:pt x="128" y="136"/>
                </a:lnTo>
                <a:lnTo>
                  <a:pt x="136" y="144"/>
                </a:lnTo>
                <a:lnTo>
                  <a:pt x="120" y="160"/>
                </a:lnTo>
                <a:lnTo>
                  <a:pt x="96" y="184"/>
                </a:lnTo>
                <a:lnTo>
                  <a:pt x="80" y="208"/>
                </a:lnTo>
                <a:lnTo>
                  <a:pt x="80" y="248"/>
                </a:lnTo>
                <a:lnTo>
                  <a:pt x="96" y="272"/>
                </a:lnTo>
                <a:lnTo>
                  <a:pt x="88" y="280"/>
                </a:lnTo>
                <a:lnTo>
                  <a:pt x="88" y="288"/>
                </a:lnTo>
                <a:lnTo>
                  <a:pt x="72" y="304"/>
                </a:lnTo>
                <a:lnTo>
                  <a:pt x="64" y="360"/>
                </a:lnTo>
                <a:lnTo>
                  <a:pt x="48" y="360"/>
                </a:lnTo>
                <a:lnTo>
                  <a:pt x="40" y="368"/>
                </a:lnTo>
                <a:lnTo>
                  <a:pt x="40" y="376"/>
                </a:lnTo>
                <a:lnTo>
                  <a:pt x="24" y="376"/>
                </a:lnTo>
                <a:lnTo>
                  <a:pt x="16" y="360"/>
                </a:lnTo>
                <a:lnTo>
                  <a:pt x="24" y="352"/>
                </a:lnTo>
                <a:lnTo>
                  <a:pt x="16" y="344"/>
                </a:lnTo>
                <a:lnTo>
                  <a:pt x="0" y="29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3" name="Freeform 27"/>
          <p:cNvSpPr>
            <a:spLocks/>
          </p:cNvSpPr>
          <p:nvPr/>
        </p:nvSpPr>
        <p:spPr bwMode="auto">
          <a:xfrm>
            <a:off x="459631" y="4213890"/>
            <a:ext cx="90230" cy="86024"/>
          </a:xfrm>
          <a:custGeom>
            <a:avLst/>
            <a:gdLst>
              <a:gd name="T0" fmla="*/ 44 w 33"/>
              <a:gd name="T1" fmla="*/ 32 h 33"/>
              <a:gd name="T2" fmla="*/ 44 w 33"/>
              <a:gd name="T3" fmla="*/ 32 h 33"/>
              <a:gd name="T4" fmla="*/ 44 w 33"/>
              <a:gd name="T5" fmla="*/ 24 h 33"/>
              <a:gd name="T6" fmla="*/ 15 w 33"/>
              <a:gd name="T7" fmla="*/ 24 h 33"/>
              <a:gd name="T8" fmla="*/ 0 w 33"/>
              <a:gd name="T9" fmla="*/ 16 h 33"/>
              <a:gd name="T10" fmla="*/ 15 w 33"/>
              <a:gd name="T11" fmla="*/ 0 h 33"/>
              <a:gd name="T12" fmla="*/ 44 w 33"/>
              <a:gd name="T13" fmla="*/ 8 h 33"/>
              <a:gd name="T14" fmla="*/ 58 w 33"/>
              <a:gd name="T15" fmla="*/ 24 h 33"/>
              <a:gd name="T16" fmla="*/ 44 w 33"/>
              <a:gd name="T17" fmla="*/ 32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33"/>
              <a:gd name="T29" fmla="*/ 33 w 33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33">
                <a:moveTo>
                  <a:pt x="24" y="32"/>
                </a:moveTo>
                <a:lnTo>
                  <a:pt x="24" y="32"/>
                </a:lnTo>
                <a:lnTo>
                  <a:pt x="24" y="24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32" y="24"/>
                </a:lnTo>
                <a:lnTo>
                  <a:pt x="24" y="32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04" name="Freeform 28"/>
          <p:cNvSpPr>
            <a:spLocks/>
          </p:cNvSpPr>
          <p:nvPr/>
        </p:nvSpPr>
        <p:spPr bwMode="auto">
          <a:xfrm>
            <a:off x="459631" y="4213890"/>
            <a:ext cx="90230" cy="86024"/>
          </a:xfrm>
          <a:custGeom>
            <a:avLst/>
            <a:gdLst>
              <a:gd name="T0" fmla="*/ 44 w 33"/>
              <a:gd name="T1" fmla="*/ 32 h 33"/>
              <a:gd name="T2" fmla="*/ 44 w 33"/>
              <a:gd name="T3" fmla="*/ 24 h 33"/>
              <a:gd name="T4" fmla="*/ 15 w 33"/>
              <a:gd name="T5" fmla="*/ 24 h 33"/>
              <a:gd name="T6" fmla="*/ 0 w 33"/>
              <a:gd name="T7" fmla="*/ 16 h 33"/>
              <a:gd name="T8" fmla="*/ 15 w 33"/>
              <a:gd name="T9" fmla="*/ 0 h 33"/>
              <a:gd name="T10" fmla="*/ 44 w 33"/>
              <a:gd name="T11" fmla="*/ 8 h 33"/>
              <a:gd name="T12" fmla="*/ 58 w 33"/>
              <a:gd name="T13" fmla="*/ 24 h 33"/>
              <a:gd name="T14" fmla="*/ 44 w 33"/>
              <a:gd name="T15" fmla="*/ 32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33"/>
              <a:gd name="T26" fmla="*/ 33 w 33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33">
                <a:moveTo>
                  <a:pt x="24" y="32"/>
                </a:moveTo>
                <a:lnTo>
                  <a:pt x="24" y="24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32" y="24"/>
                </a:lnTo>
                <a:lnTo>
                  <a:pt x="24" y="3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5" name="Freeform 29"/>
          <p:cNvSpPr>
            <a:spLocks/>
          </p:cNvSpPr>
          <p:nvPr/>
        </p:nvSpPr>
        <p:spPr bwMode="auto">
          <a:xfrm>
            <a:off x="374413" y="4213890"/>
            <a:ext cx="152891" cy="211151"/>
          </a:xfrm>
          <a:custGeom>
            <a:avLst/>
            <a:gdLst>
              <a:gd name="T0" fmla="*/ 64 w 57"/>
              <a:gd name="T1" fmla="*/ 0 h 81"/>
              <a:gd name="T2" fmla="*/ 64 w 57"/>
              <a:gd name="T3" fmla="*/ 0 h 81"/>
              <a:gd name="T4" fmla="*/ 51 w 57"/>
              <a:gd name="T5" fmla="*/ 16 h 81"/>
              <a:gd name="T6" fmla="*/ 64 w 57"/>
              <a:gd name="T7" fmla="*/ 24 h 81"/>
              <a:gd name="T8" fmla="*/ 89 w 57"/>
              <a:gd name="T9" fmla="*/ 24 h 81"/>
              <a:gd name="T10" fmla="*/ 89 w 57"/>
              <a:gd name="T11" fmla="*/ 32 h 81"/>
              <a:gd name="T12" fmla="*/ 89 w 57"/>
              <a:gd name="T13" fmla="*/ 48 h 81"/>
              <a:gd name="T14" fmla="*/ 77 w 57"/>
              <a:gd name="T15" fmla="*/ 72 h 81"/>
              <a:gd name="T16" fmla="*/ 15 w 57"/>
              <a:gd name="T17" fmla="*/ 80 h 81"/>
              <a:gd name="T18" fmla="*/ 0 w 57"/>
              <a:gd name="T19" fmla="*/ 72 h 81"/>
              <a:gd name="T20" fmla="*/ 15 w 57"/>
              <a:gd name="T21" fmla="*/ 72 h 81"/>
              <a:gd name="T22" fmla="*/ 24 w 57"/>
              <a:gd name="T23" fmla="*/ 48 h 81"/>
              <a:gd name="T24" fmla="*/ 15 w 57"/>
              <a:gd name="T25" fmla="*/ 40 h 81"/>
              <a:gd name="T26" fmla="*/ 24 w 57"/>
              <a:gd name="T27" fmla="*/ 32 h 81"/>
              <a:gd name="T28" fmla="*/ 15 w 57"/>
              <a:gd name="T29" fmla="*/ 32 h 81"/>
              <a:gd name="T30" fmla="*/ 15 w 57"/>
              <a:gd name="T31" fmla="*/ 24 h 81"/>
              <a:gd name="T32" fmla="*/ 39 w 57"/>
              <a:gd name="T33" fmla="*/ 24 h 81"/>
              <a:gd name="T34" fmla="*/ 51 w 57"/>
              <a:gd name="T35" fmla="*/ 16 h 81"/>
              <a:gd name="T36" fmla="*/ 39 w 57"/>
              <a:gd name="T37" fmla="*/ 16 h 81"/>
              <a:gd name="T38" fmla="*/ 39 w 57"/>
              <a:gd name="T39" fmla="*/ 8 h 81"/>
              <a:gd name="T40" fmla="*/ 64 w 57"/>
              <a:gd name="T41" fmla="*/ 0 h 8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"/>
              <a:gd name="T64" fmla="*/ 0 h 81"/>
              <a:gd name="T65" fmla="*/ 57 w 57"/>
              <a:gd name="T66" fmla="*/ 81 h 8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" h="81">
                <a:moveTo>
                  <a:pt x="40" y="0"/>
                </a:moveTo>
                <a:lnTo>
                  <a:pt x="40" y="0"/>
                </a:lnTo>
                <a:lnTo>
                  <a:pt x="32" y="16"/>
                </a:lnTo>
                <a:lnTo>
                  <a:pt x="40" y="24"/>
                </a:lnTo>
                <a:lnTo>
                  <a:pt x="56" y="24"/>
                </a:lnTo>
                <a:lnTo>
                  <a:pt x="56" y="32"/>
                </a:lnTo>
                <a:lnTo>
                  <a:pt x="56" y="48"/>
                </a:lnTo>
                <a:lnTo>
                  <a:pt x="48" y="72"/>
                </a:lnTo>
                <a:lnTo>
                  <a:pt x="8" y="80"/>
                </a:lnTo>
                <a:lnTo>
                  <a:pt x="0" y="72"/>
                </a:lnTo>
                <a:lnTo>
                  <a:pt x="8" y="72"/>
                </a:lnTo>
                <a:lnTo>
                  <a:pt x="16" y="48"/>
                </a:lnTo>
                <a:lnTo>
                  <a:pt x="8" y="40"/>
                </a:lnTo>
                <a:lnTo>
                  <a:pt x="16" y="32"/>
                </a:lnTo>
                <a:lnTo>
                  <a:pt x="8" y="32"/>
                </a:lnTo>
                <a:lnTo>
                  <a:pt x="8" y="24"/>
                </a:lnTo>
                <a:lnTo>
                  <a:pt x="24" y="24"/>
                </a:lnTo>
                <a:lnTo>
                  <a:pt x="32" y="16"/>
                </a:lnTo>
                <a:lnTo>
                  <a:pt x="24" y="16"/>
                </a:lnTo>
                <a:lnTo>
                  <a:pt x="24" y="8"/>
                </a:lnTo>
                <a:lnTo>
                  <a:pt x="4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06" name="Freeform 30"/>
          <p:cNvSpPr>
            <a:spLocks/>
          </p:cNvSpPr>
          <p:nvPr/>
        </p:nvSpPr>
        <p:spPr bwMode="auto">
          <a:xfrm>
            <a:off x="374413" y="4213890"/>
            <a:ext cx="152891" cy="211151"/>
          </a:xfrm>
          <a:custGeom>
            <a:avLst/>
            <a:gdLst>
              <a:gd name="T0" fmla="*/ 64 w 57"/>
              <a:gd name="T1" fmla="*/ 0 h 81"/>
              <a:gd name="T2" fmla="*/ 51 w 57"/>
              <a:gd name="T3" fmla="*/ 16 h 81"/>
              <a:gd name="T4" fmla="*/ 64 w 57"/>
              <a:gd name="T5" fmla="*/ 24 h 81"/>
              <a:gd name="T6" fmla="*/ 89 w 57"/>
              <a:gd name="T7" fmla="*/ 24 h 81"/>
              <a:gd name="T8" fmla="*/ 89 w 57"/>
              <a:gd name="T9" fmla="*/ 32 h 81"/>
              <a:gd name="T10" fmla="*/ 89 w 57"/>
              <a:gd name="T11" fmla="*/ 48 h 81"/>
              <a:gd name="T12" fmla="*/ 77 w 57"/>
              <a:gd name="T13" fmla="*/ 72 h 81"/>
              <a:gd name="T14" fmla="*/ 15 w 57"/>
              <a:gd name="T15" fmla="*/ 80 h 81"/>
              <a:gd name="T16" fmla="*/ 0 w 57"/>
              <a:gd name="T17" fmla="*/ 72 h 81"/>
              <a:gd name="T18" fmla="*/ 15 w 57"/>
              <a:gd name="T19" fmla="*/ 72 h 81"/>
              <a:gd name="T20" fmla="*/ 24 w 57"/>
              <a:gd name="T21" fmla="*/ 48 h 81"/>
              <a:gd name="T22" fmla="*/ 15 w 57"/>
              <a:gd name="T23" fmla="*/ 40 h 81"/>
              <a:gd name="T24" fmla="*/ 24 w 57"/>
              <a:gd name="T25" fmla="*/ 32 h 81"/>
              <a:gd name="T26" fmla="*/ 15 w 57"/>
              <a:gd name="T27" fmla="*/ 32 h 81"/>
              <a:gd name="T28" fmla="*/ 15 w 57"/>
              <a:gd name="T29" fmla="*/ 24 h 81"/>
              <a:gd name="T30" fmla="*/ 39 w 57"/>
              <a:gd name="T31" fmla="*/ 24 h 81"/>
              <a:gd name="T32" fmla="*/ 51 w 57"/>
              <a:gd name="T33" fmla="*/ 16 h 81"/>
              <a:gd name="T34" fmla="*/ 39 w 57"/>
              <a:gd name="T35" fmla="*/ 16 h 81"/>
              <a:gd name="T36" fmla="*/ 39 w 57"/>
              <a:gd name="T37" fmla="*/ 8 h 81"/>
              <a:gd name="T38" fmla="*/ 64 w 57"/>
              <a:gd name="T39" fmla="*/ 0 h 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7"/>
              <a:gd name="T61" fmla="*/ 0 h 81"/>
              <a:gd name="T62" fmla="*/ 57 w 57"/>
              <a:gd name="T63" fmla="*/ 81 h 8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7" h="81">
                <a:moveTo>
                  <a:pt x="40" y="0"/>
                </a:moveTo>
                <a:lnTo>
                  <a:pt x="32" y="16"/>
                </a:lnTo>
                <a:lnTo>
                  <a:pt x="40" y="24"/>
                </a:lnTo>
                <a:lnTo>
                  <a:pt x="56" y="24"/>
                </a:lnTo>
                <a:lnTo>
                  <a:pt x="56" y="32"/>
                </a:lnTo>
                <a:lnTo>
                  <a:pt x="56" y="48"/>
                </a:lnTo>
                <a:lnTo>
                  <a:pt x="48" y="72"/>
                </a:lnTo>
                <a:lnTo>
                  <a:pt x="8" y="80"/>
                </a:lnTo>
                <a:lnTo>
                  <a:pt x="0" y="72"/>
                </a:lnTo>
                <a:lnTo>
                  <a:pt x="8" y="72"/>
                </a:lnTo>
                <a:lnTo>
                  <a:pt x="16" y="48"/>
                </a:lnTo>
                <a:lnTo>
                  <a:pt x="8" y="40"/>
                </a:lnTo>
                <a:lnTo>
                  <a:pt x="16" y="32"/>
                </a:lnTo>
                <a:lnTo>
                  <a:pt x="8" y="32"/>
                </a:lnTo>
                <a:lnTo>
                  <a:pt x="8" y="24"/>
                </a:lnTo>
                <a:lnTo>
                  <a:pt x="24" y="24"/>
                </a:lnTo>
                <a:lnTo>
                  <a:pt x="32" y="16"/>
                </a:lnTo>
                <a:lnTo>
                  <a:pt x="24" y="16"/>
                </a:lnTo>
                <a:lnTo>
                  <a:pt x="24" y="8"/>
                </a:lnTo>
                <a:lnTo>
                  <a:pt x="4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7" name="Freeform 31"/>
          <p:cNvSpPr>
            <a:spLocks/>
          </p:cNvSpPr>
          <p:nvPr/>
        </p:nvSpPr>
        <p:spPr bwMode="auto">
          <a:xfrm>
            <a:off x="1003519" y="4088763"/>
            <a:ext cx="112788" cy="148588"/>
          </a:xfrm>
          <a:custGeom>
            <a:avLst/>
            <a:gdLst>
              <a:gd name="T0" fmla="*/ 15 w 41"/>
              <a:gd name="T1" fmla="*/ 56 h 57"/>
              <a:gd name="T2" fmla="*/ 15 w 41"/>
              <a:gd name="T3" fmla="*/ 56 h 57"/>
              <a:gd name="T4" fmla="*/ 32 w 41"/>
              <a:gd name="T5" fmla="*/ 56 h 57"/>
              <a:gd name="T6" fmla="*/ 46 w 41"/>
              <a:gd name="T7" fmla="*/ 56 h 57"/>
              <a:gd name="T8" fmla="*/ 60 w 41"/>
              <a:gd name="T9" fmla="*/ 32 h 57"/>
              <a:gd name="T10" fmla="*/ 77 w 41"/>
              <a:gd name="T11" fmla="*/ 32 h 57"/>
              <a:gd name="T12" fmla="*/ 77 w 41"/>
              <a:gd name="T13" fmla="*/ 24 h 57"/>
              <a:gd name="T14" fmla="*/ 60 w 41"/>
              <a:gd name="T15" fmla="*/ 24 h 57"/>
              <a:gd name="T16" fmla="*/ 60 w 41"/>
              <a:gd name="T17" fmla="*/ 0 h 57"/>
              <a:gd name="T18" fmla="*/ 15 w 41"/>
              <a:gd name="T19" fmla="*/ 8 h 57"/>
              <a:gd name="T20" fmla="*/ 0 w 41"/>
              <a:gd name="T21" fmla="*/ 24 h 57"/>
              <a:gd name="T22" fmla="*/ 0 w 41"/>
              <a:gd name="T23" fmla="*/ 40 h 57"/>
              <a:gd name="T24" fmla="*/ 15 w 41"/>
              <a:gd name="T25" fmla="*/ 48 h 57"/>
              <a:gd name="T26" fmla="*/ 15 w 41"/>
              <a:gd name="T27" fmla="*/ 56 h 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"/>
              <a:gd name="T43" fmla="*/ 0 h 57"/>
              <a:gd name="T44" fmla="*/ 41 w 41"/>
              <a:gd name="T45" fmla="*/ 57 h 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" h="57">
                <a:moveTo>
                  <a:pt x="8" y="56"/>
                </a:moveTo>
                <a:lnTo>
                  <a:pt x="8" y="56"/>
                </a:lnTo>
                <a:lnTo>
                  <a:pt x="16" y="56"/>
                </a:lnTo>
                <a:lnTo>
                  <a:pt x="24" y="56"/>
                </a:lnTo>
                <a:lnTo>
                  <a:pt x="32" y="32"/>
                </a:lnTo>
                <a:lnTo>
                  <a:pt x="40" y="32"/>
                </a:lnTo>
                <a:lnTo>
                  <a:pt x="40" y="24"/>
                </a:lnTo>
                <a:lnTo>
                  <a:pt x="32" y="24"/>
                </a:lnTo>
                <a:lnTo>
                  <a:pt x="32" y="0"/>
                </a:lnTo>
                <a:lnTo>
                  <a:pt x="8" y="8"/>
                </a:lnTo>
                <a:lnTo>
                  <a:pt x="0" y="24"/>
                </a:lnTo>
                <a:lnTo>
                  <a:pt x="0" y="40"/>
                </a:lnTo>
                <a:lnTo>
                  <a:pt x="8" y="48"/>
                </a:lnTo>
                <a:lnTo>
                  <a:pt x="8" y="56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08" name="Freeform 32"/>
          <p:cNvSpPr>
            <a:spLocks/>
          </p:cNvSpPr>
          <p:nvPr/>
        </p:nvSpPr>
        <p:spPr bwMode="auto">
          <a:xfrm>
            <a:off x="850629" y="4318162"/>
            <a:ext cx="132839" cy="148588"/>
          </a:xfrm>
          <a:custGeom>
            <a:avLst/>
            <a:gdLst>
              <a:gd name="T0" fmla="*/ 56 w 49"/>
              <a:gd name="T1" fmla="*/ 56 h 57"/>
              <a:gd name="T2" fmla="*/ 56 w 49"/>
              <a:gd name="T3" fmla="*/ 56 h 57"/>
              <a:gd name="T4" fmla="*/ 56 w 49"/>
              <a:gd name="T5" fmla="*/ 32 h 57"/>
              <a:gd name="T6" fmla="*/ 69 w 49"/>
              <a:gd name="T7" fmla="*/ 24 h 57"/>
              <a:gd name="T8" fmla="*/ 83 w 49"/>
              <a:gd name="T9" fmla="*/ 0 h 57"/>
              <a:gd name="T10" fmla="*/ 41 w 49"/>
              <a:gd name="T11" fmla="*/ 8 h 57"/>
              <a:gd name="T12" fmla="*/ 56 w 49"/>
              <a:gd name="T13" fmla="*/ 24 h 57"/>
              <a:gd name="T14" fmla="*/ 41 w 49"/>
              <a:gd name="T15" fmla="*/ 24 h 57"/>
              <a:gd name="T16" fmla="*/ 41 w 49"/>
              <a:gd name="T17" fmla="*/ 16 h 57"/>
              <a:gd name="T18" fmla="*/ 27 w 49"/>
              <a:gd name="T19" fmla="*/ 16 h 57"/>
              <a:gd name="T20" fmla="*/ 0 w 49"/>
              <a:gd name="T21" fmla="*/ 48 h 57"/>
              <a:gd name="T22" fmla="*/ 41 w 49"/>
              <a:gd name="T23" fmla="*/ 48 h 57"/>
              <a:gd name="T24" fmla="*/ 56 w 49"/>
              <a:gd name="T25" fmla="*/ 56 h 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"/>
              <a:gd name="T40" fmla="*/ 0 h 57"/>
              <a:gd name="T41" fmla="*/ 49 w 49"/>
              <a:gd name="T42" fmla="*/ 57 h 5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" h="57">
                <a:moveTo>
                  <a:pt x="32" y="56"/>
                </a:moveTo>
                <a:lnTo>
                  <a:pt x="32" y="56"/>
                </a:lnTo>
                <a:lnTo>
                  <a:pt x="32" y="32"/>
                </a:lnTo>
                <a:lnTo>
                  <a:pt x="40" y="24"/>
                </a:lnTo>
                <a:lnTo>
                  <a:pt x="48" y="0"/>
                </a:lnTo>
                <a:lnTo>
                  <a:pt x="24" y="8"/>
                </a:lnTo>
                <a:lnTo>
                  <a:pt x="32" y="24"/>
                </a:lnTo>
                <a:lnTo>
                  <a:pt x="24" y="24"/>
                </a:lnTo>
                <a:lnTo>
                  <a:pt x="24" y="16"/>
                </a:lnTo>
                <a:lnTo>
                  <a:pt x="16" y="16"/>
                </a:lnTo>
                <a:lnTo>
                  <a:pt x="0" y="48"/>
                </a:lnTo>
                <a:lnTo>
                  <a:pt x="24" y="48"/>
                </a:lnTo>
                <a:lnTo>
                  <a:pt x="32" y="5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9" name="Freeform 33"/>
          <p:cNvSpPr>
            <a:spLocks/>
          </p:cNvSpPr>
          <p:nvPr/>
        </p:nvSpPr>
        <p:spPr bwMode="auto">
          <a:xfrm>
            <a:off x="828071" y="4443289"/>
            <a:ext cx="112788" cy="86024"/>
          </a:xfrm>
          <a:custGeom>
            <a:avLst/>
            <a:gdLst>
              <a:gd name="T0" fmla="*/ 60 w 41"/>
              <a:gd name="T1" fmla="*/ 32 h 33"/>
              <a:gd name="T2" fmla="*/ 60 w 41"/>
              <a:gd name="T3" fmla="*/ 32 h 33"/>
              <a:gd name="T4" fmla="*/ 46 w 41"/>
              <a:gd name="T5" fmla="*/ 32 h 33"/>
              <a:gd name="T6" fmla="*/ 46 w 41"/>
              <a:gd name="T7" fmla="*/ 24 h 33"/>
              <a:gd name="T8" fmla="*/ 32 w 41"/>
              <a:gd name="T9" fmla="*/ 24 h 33"/>
              <a:gd name="T10" fmla="*/ 32 w 41"/>
              <a:gd name="T11" fmla="*/ 16 h 33"/>
              <a:gd name="T12" fmla="*/ 0 w 41"/>
              <a:gd name="T13" fmla="*/ 8 h 33"/>
              <a:gd name="T14" fmla="*/ 0 w 41"/>
              <a:gd name="T15" fmla="*/ 0 h 33"/>
              <a:gd name="T16" fmla="*/ 15 w 41"/>
              <a:gd name="T17" fmla="*/ 0 h 33"/>
              <a:gd name="T18" fmla="*/ 60 w 41"/>
              <a:gd name="T19" fmla="*/ 0 h 33"/>
              <a:gd name="T20" fmla="*/ 77 w 41"/>
              <a:gd name="T21" fmla="*/ 8 h 33"/>
              <a:gd name="T22" fmla="*/ 77 w 41"/>
              <a:gd name="T23" fmla="*/ 24 h 33"/>
              <a:gd name="T24" fmla="*/ 60 w 41"/>
              <a:gd name="T25" fmla="*/ 24 h 33"/>
              <a:gd name="T26" fmla="*/ 60 w 41"/>
              <a:gd name="T27" fmla="*/ 32 h 3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"/>
              <a:gd name="T43" fmla="*/ 0 h 33"/>
              <a:gd name="T44" fmla="*/ 41 w 41"/>
              <a:gd name="T45" fmla="*/ 33 h 3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" h="33">
                <a:moveTo>
                  <a:pt x="32" y="32"/>
                </a:moveTo>
                <a:lnTo>
                  <a:pt x="32" y="32"/>
                </a:lnTo>
                <a:lnTo>
                  <a:pt x="24" y="32"/>
                </a:lnTo>
                <a:lnTo>
                  <a:pt x="24" y="24"/>
                </a:lnTo>
                <a:lnTo>
                  <a:pt x="16" y="24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32" y="0"/>
                </a:lnTo>
                <a:lnTo>
                  <a:pt x="40" y="8"/>
                </a:lnTo>
                <a:lnTo>
                  <a:pt x="40" y="24"/>
                </a:lnTo>
                <a:lnTo>
                  <a:pt x="32" y="24"/>
                </a:lnTo>
                <a:lnTo>
                  <a:pt x="32" y="3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0" name="Freeform 34"/>
          <p:cNvSpPr>
            <a:spLocks/>
          </p:cNvSpPr>
          <p:nvPr/>
        </p:nvSpPr>
        <p:spPr bwMode="auto">
          <a:xfrm>
            <a:off x="915796" y="4505852"/>
            <a:ext cx="25064" cy="23461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0 w 9"/>
              <a:gd name="T5" fmla="*/ 0 h 9"/>
              <a:gd name="T6" fmla="*/ 16 w 9"/>
              <a:gd name="T7" fmla="*/ 0 h 9"/>
              <a:gd name="T8" fmla="*/ 16 w 9"/>
              <a:gd name="T9" fmla="*/ 8 h 9"/>
              <a:gd name="T10" fmla="*/ 0 w 9"/>
              <a:gd name="T11" fmla="*/ 8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9"/>
              <a:gd name="T20" fmla="*/ 9 w 9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1" name="Freeform 35"/>
          <p:cNvSpPr>
            <a:spLocks/>
          </p:cNvSpPr>
          <p:nvPr/>
        </p:nvSpPr>
        <p:spPr bwMode="auto">
          <a:xfrm>
            <a:off x="1221576" y="4234744"/>
            <a:ext cx="328338" cy="315423"/>
          </a:xfrm>
          <a:custGeom>
            <a:avLst/>
            <a:gdLst>
              <a:gd name="T0" fmla="*/ 182 w 121"/>
              <a:gd name="T1" fmla="*/ 120 h 121"/>
              <a:gd name="T2" fmla="*/ 182 w 121"/>
              <a:gd name="T3" fmla="*/ 120 h 121"/>
              <a:gd name="T4" fmla="*/ 196 w 121"/>
              <a:gd name="T5" fmla="*/ 104 h 121"/>
              <a:gd name="T6" fmla="*/ 211 w 121"/>
              <a:gd name="T7" fmla="*/ 96 h 121"/>
              <a:gd name="T8" fmla="*/ 196 w 121"/>
              <a:gd name="T9" fmla="*/ 72 h 121"/>
              <a:gd name="T10" fmla="*/ 196 w 121"/>
              <a:gd name="T11" fmla="*/ 56 h 121"/>
              <a:gd name="T12" fmla="*/ 211 w 121"/>
              <a:gd name="T13" fmla="*/ 40 h 121"/>
              <a:gd name="T14" fmla="*/ 196 w 121"/>
              <a:gd name="T15" fmla="*/ 24 h 121"/>
              <a:gd name="T16" fmla="*/ 182 w 121"/>
              <a:gd name="T17" fmla="*/ 16 h 121"/>
              <a:gd name="T18" fmla="*/ 154 w 121"/>
              <a:gd name="T19" fmla="*/ 16 h 121"/>
              <a:gd name="T20" fmla="*/ 112 w 121"/>
              <a:gd name="T21" fmla="*/ 8 h 121"/>
              <a:gd name="T22" fmla="*/ 112 w 121"/>
              <a:gd name="T23" fmla="*/ 16 h 121"/>
              <a:gd name="T24" fmla="*/ 97 w 121"/>
              <a:gd name="T25" fmla="*/ 16 h 121"/>
              <a:gd name="T26" fmla="*/ 83 w 121"/>
              <a:gd name="T27" fmla="*/ 0 h 121"/>
              <a:gd name="T28" fmla="*/ 0 w 121"/>
              <a:gd name="T29" fmla="*/ 24 h 121"/>
              <a:gd name="T30" fmla="*/ 15 w 121"/>
              <a:gd name="T31" fmla="*/ 88 h 121"/>
              <a:gd name="T32" fmla="*/ 15 w 121"/>
              <a:gd name="T33" fmla="*/ 80 h 121"/>
              <a:gd name="T34" fmla="*/ 27 w 121"/>
              <a:gd name="T35" fmla="*/ 88 h 121"/>
              <a:gd name="T36" fmla="*/ 56 w 121"/>
              <a:gd name="T37" fmla="*/ 96 h 121"/>
              <a:gd name="T38" fmla="*/ 70 w 121"/>
              <a:gd name="T39" fmla="*/ 96 h 121"/>
              <a:gd name="T40" fmla="*/ 97 w 121"/>
              <a:gd name="T41" fmla="*/ 112 h 121"/>
              <a:gd name="T42" fmla="*/ 112 w 121"/>
              <a:gd name="T43" fmla="*/ 112 h 121"/>
              <a:gd name="T44" fmla="*/ 126 w 121"/>
              <a:gd name="T45" fmla="*/ 120 h 121"/>
              <a:gd name="T46" fmla="*/ 154 w 121"/>
              <a:gd name="T47" fmla="*/ 112 h 121"/>
              <a:gd name="T48" fmla="*/ 182 w 121"/>
              <a:gd name="T49" fmla="*/ 120 h 12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1"/>
              <a:gd name="T76" fmla="*/ 0 h 121"/>
              <a:gd name="T77" fmla="*/ 121 w 121"/>
              <a:gd name="T78" fmla="*/ 121 h 12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1" h="121">
                <a:moveTo>
                  <a:pt x="104" y="120"/>
                </a:moveTo>
                <a:lnTo>
                  <a:pt x="104" y="120"/>
                </a:lnTo>
                <a:lnTo>
                  <a:pt x="112" y="104"/>
                </a:lnTo>
                <a:lnTo>
                  <a:pt x="120" y="96"/>
                </a:lnTo>
                <a:lnTo>
                  <a:pt x="112" y="72"/>
                </a:lnTo>
                <a:lnTo>
                  <a:pt x="112" y="56"/>
                </a:lnTo>
                <a:lnTo>
                  <a:pt x="120" y="40"/>
                </a:lnTo>
                <a:lnTo>
                  <a:pt x="112" y="24"/>
                </a:lnTo>
                <a:lnTo>
                  <a:pt x="104" y="16"/>
                </a:lnTo>
                <a:lnTo>
                  <a:pt x="88" y="16"/>
                </a:lnTo>
                <a:lnTo>
                  <a:pt x="64" y="8"/>
                </a:lnTo>
                <a:lnTo>
                  <a:pt x="64" y="16"/>
                </a:lnTo>
                <a:lnTo>
                  <a:pt x="56" y="16"/>
                </a:lnTo>
                <a:lnTo>
                  <a:pt x="48" y="0"/>
                </a:lnTo>
                <a:lnTo>
                  <a:pt x="0" y="24"/>
                </a:lnTo>
                <a:lnTo>
                  <a:pt x="8" y="88"/>
                </a:lnTo>
                <a:lnTo>
                  <a:pt x="8" y="80"/>
                </a:lnTo>
                <a:lnTo>
                  <a:pt x="16" y="88"/>
                </a:lnTo>
                <a:lnTo>
                  <a:pt x="32" y="96"/>
                </a:lnTo>
                <a:lnTo>
                  <a:pt x="40" y="96"/>
                </a:lnTo>
                <a:lnTo>
                  <a:pt x="56" y="112"/>
                </a:lnTo>
                <a:lnTo>
                  <a:pt x="64" y="112"/>
                </a:lnTo>
                <a:lnTo>
                  <a:pt x="72" y="120"/>
                </a:lnTo>
                <a:lnTo>
                  <a:pt x="88" y="112"/>
                </a:lnTo>
                <a:lnTo>
                  <a:pt x="104" y="12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2" name="Freeform 36"/>
          <p:cNvSpPr>
            <a:spLocks/>
          </p:cNvSpPr>
          <p:nvPr/>
        </p:nvSpPr>
        <p:spPr bwMode="auto">
          <a:xfrm>
            <a:off x="938352" y="4234744"/>
            <a:ext cx="308287" cy="398842"/>
          </a:xfrm>
          <a:custGeom>
            <a:avLst/>
            <a:gdLst>
              <a:gd name="T0" fmla="*/ 116 w 113"/>
              <a:gd name="T1" fmla="*/ 24 h 153"/>
              <a:gd name="T2" fmla="*/ 116 w 113"/>
              <a:gd name="T3" fmla="*/ 24 h 153"/>
              <a:gd name="T4" fmla="*/ 173 w 113"/>
              <a:gd name="T5" fmla="*/ 8 h 153"/>
              <a:gd name="T6" fmla="*/ 173 w 113"/>
              <a:gd name="T7" fmla="*/ 16 h 153"/>
              <a:gd name="T8" fmla="*/ 159 w 113"/>
              <a:gd name="T9" fmla="*/ 16 h 153"/>
              <a:gd name="T10" fmla="*/ 188 w 113"/>
              <a:gd name="T11" fmla="*/ 24 h 153"/>
              <a:gd name="T12" fmla="*/ 204 w 113"/>
              <a:gd name="T13" fmla="*/ 88 h 153"/>
              <a:gd name="T14" fmla="*/ 188 w 113"/>
              <a:gd name="T15" fmla="*/ 80 h 153"/>
              <a:gd name="T16" fmla="*/ 159 w 113"/>
              <a:gd name="T17" fmla="*/ 88 h 153"/>
              <a:gd name="T18" fmla="*/ 131 w 113"/>
              <a:gd name="T19" fmla="*/ 96 h 153"/>
              <a:gd name="T20" fmla="*/ 145 w 113"/>
              <a:gd name="T21" fmla="*/ 112 h 153"/>
              <a:gd name="T22" fmla="*/ 173 w 113"/>
              <a:gd name="T23" fmla="*/ 128 h 153"/>
              <a:gd name="T24" fmla="*/ 159 w 113"/>
              <a:gd name="T25" fmla="*/ 136 h 153"/>
              <a:gd name="T26" fmla="*/ 159 w 113"/>
              <a:gd name="T27" fmla="*/ 144 h 153"/>
              <a:gd name="T28" fmla="*/ 101 w 113"/>
              <a:gd name="T29" fmla="*/ 152 h 153"/>
              <a:gd name="T30" fmla="*/ 73 w 113"/>
              <a:gd name="T31" fmla="*/ 152 h 153"/>
              <a:gd name="T32" fmla="*/ 29 w 113"/>
              <a:gd name="T33" fmla="*/ 152 h 153"/>
              <a:gd name="T34" fmla="*/ 42 w 113"/>
              <a:gd name="T35" fmla="*/ 128 h 153"/>
              <a:gd name="T36" fmla="*/ 0 w 113"/>
              <a:gd name="T37" fmla="*/ 112 h 153"/>
              <a:gd name="T38" fmla="*/ 0 w 113"/>
              <a:gd name="T39" fmla="*/ 104 h 153"/>
              <a:gd name="T40" fmla="*/ 0 w 113"/>
              <a:gd name="T41" fmla="*/ 88 h 153"/>
              <a:gd name="T42" fmla="*/ 0 w 113"/>
              <a:gd name="T43" fmla="*/ 64 h 153"/>
              <a:gd name="T44" fmla="*/ 15 w 113"/>
              <a:gd name="T45" fmla="*/ 56 h 153"/>
              <a:gd name="T46" fmla="*/ 29 w 113"/>
              <a:gd name="T47" fmla="*/ 32 h 153"/>
              <a:gd name="T48" fmla="*/ 58 w 113"/>
              <a:gd name="T49" fmla="*/ 32 h 153"/>
              <a:gd name="T50" fmla="*/ 73 w 113"/>
              <a:gd name="T51" fmla="*/ 16 h 153"/>
              <a:gd name="T52" fmla="*/ 58 w 113"/>
              <a:gd name="T53" fmla="*/ 16 h 153"/>
              <a:gd name="T54" fmla="*/ 73 w 113"/>
              <a:gd name="T55" fmla="*/ 8 h 153"/>
              <a:gd name="T56" fmla="*/ 58 w 113"/>
              <a:gd name="T57" fmla="*/ 0 h 153"/>
              <a:gd name="T58" fmla="*/ 73 w 113"/>
              <a:gd name="T59" fmla="*/ 0 h 153"/>
              <a:gd name="T60" fmla="*/ 86 w 113"/>
              <a:gd name="T61" fmla="*/ 0 h 153"/>
              <a:gd name="T62" fmla="*/ 86 w 113"/>
              <a:gd name="T63" fmla="*/ 8 h 153"/>
              <a:gd name="T64" fmla="*/ 116 w 113"/>
              <a:gd name="T65" fmla="*/ 16 h 153"/>
              <a:gd name="T66" fmla="*/ 101 w 113"/>
              <a:gd name="T67" fmla="*/ 24 h 153"/>
              <a:gd name="T68" fmla="*/ 116 w 113"/>
              <a:gd name="T69" fmla="*/ 24 h 15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3"/>
              <a:gd name="T106" fmla="*/ 0 h 153"/>
              <a:gd name="T107" fmla="*/ 113 w 113"/>
              <a:gd name="T108" fmla="*/ 153 h 15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3" h="153">
                <a:moveTo>
                  <a:pt x="64" y="24"/>
                </a:moveTo>
                <a:lnTo>
                  <a:pt x="64" y="24"/>
                </a:lnTo>
                <a:lnTo>
                  <a:pt x="96" y="8"/>
                </a:lnTo>
                <a:lnTo>
                  <a:pt x="96" y="16"/>
                </a:lnTo>
                <a:lnTo>
                  <a:pt x="88" y="16"/>
                </a:lnTo>
                <a:lnTo>
                  <a:pt x="104" y="24"/>
                </a:lnTo>
                <a:lnTo>
                  <a:pt x="112" y="88"/>
                </a:lnTo>
                <a:lnTo>
                  <a:pt x="104" y="80"/>
                </a:lnTo>
                <a:lnTo>
                  <a:pt x="88" y="88"/>
                </a:lnTo>
                <a:lnTo>
                  <a:pt x="72" y="96"/>
                </a:lnTo>
                <a:lnTo>
                  <a:pt x="80" y="112"/>
                </a:lnTo>
                <a:lnTo>
                  <a:pt x="96" y="128"/>
                </a:lnTo>
                <a:lnTo>
                  <a:pt x="88" y="136"/>
                </a:lnTo>
                <a:lnTo>
                  <a:pt x="88" y="144"/>
                </a:lnTo>
                <a:lnTo>
                  <a:pt x="56" y="152"/>
                </a:lnTo>
                <a:lnTo>
                  <a:pt x="40" y="152"/>
                </a:lnTo>
                <a:lnTo>
                  <a:pt x="16" y="152"/>
                </a:lnTo>
                <a:lnTo>
                  <a:pt x="24" y="128"/>
                </a:lnTo>
                <a:lnTo>
                  <a:pt x="0" y="112"/>
                </a:lnTo>
                <a:lnTo>
                  <a:pt x="0" y="104"/>
                </a:lnTo>
                <a:lnTo>
                  <a:pt x="0" y="88"/>
                </a:lnTo>
                <a:lnTo>
                  <a:pt x="0" y="64"/>
                </a:lnTo>
                <a:lnTo>
                  <a:pt x="8" y="56"/>
                </a:lnTo>
                <a:lnTo>
                  <a:pt x="16" y="32"/>
                </a:lnTo>
                <a:lnTo>
                  <a:pt x="32" y="32"/>
                </a:lnTo>
                <a:lnTo>
                  <a:pt x="40" y="16"/>
                </a:lnTo>
                <a:lnTo>
                  <a:pt x="32" y="16"/>
                </a:lnTo>
                <a:lnTo>
                  <a:pt x="40" y="8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48" y="8"/>
                </a:lnTo>
                <a:lnTo>
                  <a:pt x="64" y="16"/>
                </a:lnTo>
                <a:lnTo>
                  <a:pt x="56" y="24"/>
                </a:lnTo>
                <a:lnTo>
                  <a:pt x="64" y="2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3" name="Freeform 37"/>
          <p:cNvSpPr>
            <a:spLocks/>
          </p:cNvSpPr>
          <p:nvPr/>
        </p:nvSpPr>
        <p:spPr bwMode="auto">
          <a:xfrm>
            <a:off x="1046127" y="4547562"/>
            <a:ext cx="265678" cy="127734"/>
          </a:xfrm>
          <a:custGeom>
            <a:avLst/>
            <a:gdLst>
              <a:gd name="T0" fmla="*/ 0 w 97"/>
              <a:gd name="T1" fmla="*/ 32 h 49"/>
              <a:gd name="T2" fmla="*/ 0 w 97"/>
              <a:gd name="T3" fmla="*/ 32 h 49"/>
              <a:gd name="T4" fmla="*/ 30 w 97"/>
              <a:gd name="T5" fmla="*/ 32 h 49"/>
              <a:gd name="T6" fmla="*/ 89 w 97"/>
              <a:gd name="T7" fmla="*/ 24 h 49"/>
              <a:gd name="T8" fmla="*/ 89 w 97"/>
              <a:gd name="T9" fmla="*/ 16 h 49"/>
              <a:gd name="T10" fmla="*/ 104 w 97"/>
              <a:gd name="T11" fmla="*/ 8 h 49"/>
              <a:gd name="T12" fmla="*/ 134 w 97"/>
              <a:gd name="T13" fmla="*/ 8 h 49"/>
              <a:gd name="T14" fmla="*/ 134 w 97"/>
              <a:gd name="T15" fmla="*/ 0 h 49"/>
              <a:gd name="T16" fmla="*/ 180 w 97"/>
              <a:gd name="T17" fmla="*/ 8 h 49"/>
              <a:gd name="T18" fmla="*/ 180 w 97"/>
              <a:gd name="T19" fmla="*/ 24 h 49"/>
              <a:gd name="T20" fmla="*/ 165 w 97"/>
              <a:gd name="T21" fmla="*/ 40 h 49"/>
              <a:gd name="T22" fmla="*/ 104 w 97"/>
              <a:gd name="T23" fmla="*/ 48 h 49"/>
              <a:gd name="T24" fmla="*/ 74 w 97"/>
              <a:gd name="T25" fmla="*/ 40 h 49"/>
              <a:gd name="T26" fmla="*/ 30 w 97"/>
              <a:gd name="T27" fmla="*/ 40 h 49"/>
              <a:gd name="T28" fmla="*/ 15 w 97"/>
              <a:gd name="T29" fmla="*/ 40 h 49"/>
              <a:gd name="T30" fmla="*/ 0 w 97"/>
              <a:gd name="T31" fmla="*/ 32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7"/>
              <a:gd name="T49" fmla="*/ 0 h 49"/>
              <a:gd name="T50" fmla="*/ 97 w 97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7" h="49">
                <a:moveTo>
                  <a:pt x="0" y="32"/>
                </a:moveTo>
                <a:lnTo>
                  <a:pt x="0" y="32"/>
                </a:lnTo>
                <a:lnTo>
                  <a:pt x="16" y="32"/>
                </a:lnTo>
                <a:lnTo>
                  <a:pt x="48" y="24"/>
                </a:lnTo>
                <a:lnTo>
                  <a:pt x="48" y="16"/>
                </a:lnTo>
                <a:lnTo>
                  <a:pt x="56" y="8"/>
                </a:lnTo>
                <a:lnTo>
                  <a:pt x="72" y="8"/>
                </a:lnTo>
                <a:lnTo>
                  <a:pt x="72" y="0"/>
                </a:lnTo>
                <a:lnTo>
                  <a:pt x="96" y="8"/>
                </a:lnTo>
                <a:lnTo>
                  <a:pt x="96" y="24"/>
                </a:lnTo>
                <a:lnTo>
                  <a:pt x="88" y="40"/>
                </a:lnTo>
                <a:lnTo>
                  <a:pt x="56" y="48"/>
                </a:lnTo>
                <a:lnTo>
                  <a:pt x="40" y="40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14" name="Freeform 38"/>
          <p:cNvSpPr>
            <a:spLocks/>
          </p:cNvSpPr>
          <p:nvPr/>
        </p:nvSpPr>
        <p:spPr bwMode="auto">
          <a:xfrm>
            <a:off x="1046127" y="4630979"/>
            <a:ext cx="25064" cy="23461"/>
          </a:xfrm>
          <a:custGeom>
            <a:avLst/>
            <a:gdLst>
              <a:gd name="T0" fmla="*/ 16 w 9"/>
              <a:gd name="T1" fmla="*/ 8 h 9"/>
              <a:gd name="T2" fmla="*/ 16 w 9"/>
              <a:gd name="T3" fmla="*/ 8 h 9"/>
              <a:gd name="T4" fmla="*/ 0 w 9"/>
              <a:gd name="T5" fmla="*/ 0 h 9"/>
              <a:gd name="T6" fmla="*/ 16 w 9"/>
              <a:gd name="T7" fmla="*/ 8 h 9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9"/>
              <a:gd name="T14" fmla="*/ 9 w 9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9">
                <a:moveTo>
                  <a:pt x="8" y="8"/>
                </a:moveTo>
                <a:lnTo>
                  <a:pt x="8" y="8"/>
                </a:lnTo>
                <a:lnTo>
                  <a:pt x="0" y="0"/>
                </a:lnTo>
                <a:lnTo>
                  <a:pt x="8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15" name="Freeform 39"/>
          <p:cNvSpPr>
            <a:spLocks/>
          </p:cNvSpPr>
          <p:nvPr/>
        </p:nvSpPr>
        <p:spPr bwMode="auto">
          <a:xfrm>
            <a:off x="1046127" y="4630979"/>
            <a:ext cx="25064" cy="23461"/>
          </a:xfrm>
          <a:custGeom>
            <a:avLst/>
            <a:gdLst>
              <a:gd name="T0" fmla="*/ 16 w 9"/>
              <a:gd name="T1" fmla="*/ 8 h 9"/>
              <a:gd name="T2" fmla="*/ 16 w 9"/>
              <a:gd name="T3" fmla="*/ 8 h 9"/>
              <a:gd name="T4" fmla="*/ 0 w 9"/>
              <a:gd name="T5" fmla="*/ 0 h 9"/>
              <a:gd name="T6" fmla="*/ 16 w 9"/>
              <a:gd name="T7" fmla="*/ 8 h 9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9"/>
              <a:gd name="T14" fmla="*/ 9 w 9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9">
                <a:moveTo>
                  <a:pt x="8" y="8"/>
                </a:moveTo>
                <a:lnTo>
                  <a:pt x="8" y="8"/>
                </a:lnTo>
                <a:lnTo>
                  <a:pt x="0" y="0"/>
                </a:lnTo>
                <a:lnTo>
                  <a:pt x="8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16" name="Freeform 40"/>
          <p:cNvSpPr>
            <a:spLocks/>
          </p:cNvSpPr>
          <p:nvPr/>
        </p:nvSpPr>
        <p:spPr bwMode="auto">
          <a:xfrm>
            <a:off x="938352" y="4630979"/>
            <a:ext cx="155396" cy="86024"/>
          </a:xfrm>
          <a:custGeom>
            <a:avLst/>
            <a:gdLst>
              <a:gd name="T0" fmla="*/ 28 w 57"/>
              <a:gd name="T1" fmla="*/ 32 h 33"/>
              <a:gd name="T2" fmla="*/ 28 w 57"/>
              <a:gd name="T3" fmla="*/ 32 h 33"/>
              <a:gd name="T4" fmla="*/ 58 w 57"/>
              <a:gd name="T5" fmla="*/ 24 h 33"/>
              <a:gd name="T6" fmla="*/ 73 w 57"/>
              <a:gd name="T7" fmla="*/ 24 h 33"/>
              <a:gd name="T8" fmla="*/ 73 w 57"/>
              <a:gd name="T9" fmla="*/ 16 h 33"/>
              <a:gd name="T10" fmla="*/ 86 w 57"/>
              <a:gd name="T11" fmla="*/ 24 h 33"/>
              <a:gd name="T12" fmla="*/ 100 w 57"/>
              <a:gd name="T13" fmla="*/ 8 h 33"/>
              <a:gd name="T14" fmla="*/ 86 w 57"/>
              <a:gd name="T15" fmla="*/ 8 h 33"/>
              <a:gd name="T16" fmla="*/ 73 w 57"/>
              <a:gd name="T17" fmla="*/ 0 h 33"/>
              <a:gd name="T18" fmla="*/ 28 w 57"/>
              <a:gd name="T19" fmla="*/ 0 h 33"/>
              <a:gd name="T20" fmla="*/ 15 w 57"/>
              <a:gd name="T21" fmla="*/ 0 h 33"/>
              <a:gd name="T22" fmla="*/ 0 w 57"/>
              <a:gd name="T23" fmla="*/ 16 h 33"/>
              <a:gd name="T24" fmla="*/ 0 w 57"/>
              <a:gd name="T25" fmla="*/ 24 h 33"/>
              <a:gd name="T26" fmla="*/ 15 w 57"/>
              <a:gd name="T27" fmla="*/ 16 h 33"/>
              <a:gd name="T28" fmla="*/ 15 w 57"/>
              <a:gd name="T29" fmla="*/ 32 h 33"/>
              <a:gd name="T30" fmla="*/ 28 w 57"/>
              <a:gd name="T31" fmla="*/ 32 h 3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7"/>
              <a:gd name="T49" fmla="*/ 0 h 33"/>
              <a:gd name="T50" fmla="*/ 57 w 57"/>
              <a:gd name="T51" fmla="*/ 33 h 3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7" h="33">
                <a:moveTo>
                  <a:pt x="16" y="32"/>
                </a:moveTo>
                <a:lnTo>
                  <a:pt x="16" y="32"/>
                </a:lnTo>
                <a:lnTo>
                  <a:pt x="32" y="24"/>
                </a:lnTo>
                <a:lnTo>
                  <a:pt x="40" y="24"/>
                </a:lnTo>
                <a:lnTo>
                  <a:pt x="40" y="16"/>
                </a:lnTo>
                <a:lnTo>
                  <a:pt x="48" y="24"/>
                </a:lnTo>
                <a:lnTo>
                  <a:pt x="56" y="8"/>
                </a:lnTo>
                <a:lnTo>
                  <a:pt x="48" y="8"/>
                </a:lnTo>
                <a:lnTo>
                  <a:pt x="40" y="0"/>
                </a:lnTo>
                <a:lnTo>
                  <a:pt x="16" y="0"/>
                </a:lnTo>
                <a:lnTo>
                  <a:pt x="8" y="0"/>
                </a:lnTo>
                <a:lnTo>
                  <a:pt x="0" y="16"/>
                </a:lnTo>
                <a:lnTo>
                  <a:pt x="0" y="24"/>
                </a:lnTo>
                <a:lnTo>
                  <a:pt x="8" y="16"/>
                </a:lnTo>
                <a:lnTo>
                  <a:pt x="8" y="32"/>
                </a:lnTo>
                <a:lnTo>
                  <a:pt x="16" y="32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17" name="Freeform 41"/>
          <p:cNvSpPr>
            <a:spLocks/>
          </p:cNvSpPr>
          <p:nvPr/>
        </p:nvSpPr>
        <p:spPr bwMode="auto">
          <a:xfrm>
            <a:off x="417022" y="4797815"/>
            <a:ext cx="416062" cy="336278"/>
          </a:xfrm>
          <a:custGeom>
            <a:avLst/>
            <a:gdLst>
              <a:gd name="T0" fmla="*/ 15 w 153"/>
              <a:gd name="T1" fmla="*/ 32 h 129"/>
              <a:gd name="T2" fmla="*/ 15 w 153"/>
              <a:gd name="T3" fmla="*/ 32 h 129"/>
              <a:gd name="T4" fmla="*/ 71 w 153"/>
              <a:gd name="T5" fmla="*/ 32 h 129"/>
              <a:gd name="T6" fmla="*/ 71 w 153"/>
              <a:gd name="T7" fmla="*/ 40 h 129"/>
              <a:gd name="T8" fmla="*/ 56 w 153"/>
              <a:gd name="T9" fmla="*/ 48 h 129"/>
              <a:gd name="T10" fmla="*/ 56 w 153"/>
              <a:gd name="T11" fmla="*/ 64 h 129"/>
              <a:gd name="T12" fmla="*/ 42 w 153"/>
              <a:gd name="T13" fmla="*/ 72 h 129"/>
              <a:gd name="T14" fmla="*/ 56 w 153"/>
              <a:gd name="T15" fmla="*/ 96 h 129"/>
              <a:gd name="T16" fmla="*/ 42 w 153"/>
              <a:gd name="T17" fmla="*/ 112 h 129"/>
              <a:gd name="T18" fmla="*/ 85 w 153"/>
              <a:gd name="T19" fmla="*/ 128 h 129"/>
              <a:gd name="T20" fmla="*/ 100 w 153"/>
              <a:gd name="T21" fmla="*/ 120 h 129"/>
              <a:gd name="T22" fmla="*/ 155 w 153"/>
              <a:gd name="T23" fmla="*/ 120 h 129"/>
              <a:gd name="T24" fmla="*/ 212 w 153"/>
              <a:gd name="T25" fmla="*/ 88 h 129"/>
              <a:gd name="T26" fmla="*/ 197 w 153"/>
              <a:gd name="T27" fmla="*/ 72 h 129"/>
              <a:gd name="T28" fmla="*/ 227 w 153"/>
              <a:gd name="T29" fmla="*/ 48 h 129"/>
              <a:gd name="T30" fmla="*/ 268 w 153"/>
              <a:gd name="T31" fmla="*/ 32 h 129"/>
              <a:gd name="T32" fmla="*/ 268 w 153"/>
              <a:gd name="T33" fmla="*/ 24 h 129"/>
              <a:gd name="T34" fmla="*/ 197 w 153"/>
              <a:gd name="T35" fmla="*/ 16 h 129"/>
              <a:gd name="T36" fmla="*/ 169 w 153"/>
              <a:gd name="T37" fmla="*/ 8 h 129"/>
              <a:gd name="T38" fmla="*/ 155 w 153"/>
              <a:gd name="T39" fmla="*/ 8 h 129"/>
              <a:gd name="T40" fmla="*/ 127 w 153"/>
              <a:gd name="T41" fmla="*/ 8 h 129"/>
              <a:gd name="T42" fmla="*/ 112 w 153"/>
              <a:gd name="T43" fmla="*/ 8 h 129"/>
              <a:gd name="T44" fmla="*/ 28 w 153"/>
              <a:gd name="T45" fmla="*/ 0 h 129"/>
              <a:gd name="T46" fmla="*/ 15 w 153"/>
              <a:gd name="T47" fmla="*/ 8 h 129"/>
              <a:gd name="T48" fmla="*/ 0 w 153"/>
              <a:gd name="T49" fmla="*/ 8 h 129"/>
              <a:gd name="T50" fmla="*/ 0 w 153"/>
              <a:gd name="T51" fmla="*/ 16 h 129"/>
              <a:gd name="T52" fmla="*/ 15 w 153"/>
              <a:gd name="T53" fmla="*/ 32 h 12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3"/>
              <a:gd name="T82" fmla="*/ 0 h 129"/>
              <a:gd name="T83" fmla="*/ 153 w 153"/>
              <a:gd name="T84" fmla="*/ 129 h 12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3" h="129">
                <a:moveTo>
                  <a:pt x="8" y="32"/>
                </a:moveTo>
                <a:lnTo>
                  <a:pt x="8" y="32"/>
                </a:lnTo>
                <a:lnTo>
                  <a:pt x="40" y="32"/>
                </a:lnTo>
                <a:lnTo>
                  <a:pt x="40" y="40"/>
                </a:lnTo>
                <a:lnTo>
                  <a:pt x="32" y="48"/>
                </a:lnTo>
                <a:lnTo>
                  <a:pt x="32" y="64"/>
                </a:lnTo>
                <a:lnTo>
                  <a:pt x="24" y="72"/>
                </a:lnTo>
                <a:lnTo>
                  <a:pt x="32" y="96"/>
                </a:lnTo>
                <a:lnTo>
                  <a:pt x="24" y="112"/>
                </a:lnTo>
                <a:lnTo>
                  <a:pt x="48" y="128"/>
                </a:lnTo>
                <a:lnTo>
                  <a:pt x="56" y="120"/>
                </a:lnTo>
                <a:lnTo>
                  <a:pt x="88" y="120"/>
                </a:lnTo>
                <a:lnTo>
                  <a:pt x="120" y="88"/>
                </a:lnTo>
                <a:lnTo>
                  <a:pt x="112" y="72"/>
                </a:lnTo>
                <a:lnTo>
                  <a:pt x="128" y="48"/>
                </a:lnTo>
                <a:lnTo>
                  <a:pt x="152" y="32"/>
                </a:lnTo>
                <a:lnTo>
                  <a:pt x="152" y="24"/>
                </a:lnTo>
                <a:lnTo>
                  <a:pt x="112" y="16"/>
                </a:lnTo>
                <a:lnTo>
                  <a:pt x="96" y="8"/>
                </a:lnTo>
                <a:lnTo>
                  <a:pt x="88" y="8"/>
                </a:lnTo>
                <a:lnTo>
                  <a:pt x="72" y="8"/>
                </a:lnTo>
                <a:lnTo>
                  <a:pt x="64" y="8"/>
                </a:lnTo>
                <a:lnTo>
                  <a:pt x="16" y="0"/>
                </a:lnTo>
                <a:lnTo>
                  <a:pt x="8" y="8"/>
                </a:lnTo>
                <a:lnTo>
                  <a:pt x="0" y="8"/>
                </a:lnTo>
                <a:lnTo>
                  <a:pt x="0" y="16"/>
                </a:lnTo>
                <a:lnTo>
                  <a:pt x="8" y="32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18" name="Freeform 42"/>
          <p:cNvSpPr>
            <a:spLocks/>
          </p:cNvSpPr>
          <p:nvPr/>
        </p:nvSpPr>
        <p:spPr bwMode="auto">
          <a:xfrm>
            <a:off x="417022" y="4881233"/>
            <a:ext cx="110282" cy="211151"/>
          </a:xfrm>
          <a:custGeom>
            <a:avLst/>
            <a:gdLst>
              <a:gd name="T0" fmla="*/ 39 w 41"/>
              <a:gd name="T1" fmla="*/ 80 h 81"/>
              <a:gd name="T2" fmla="*/ 39 w 41"/>
              <a:gd name="T3" fmla="*/ 80 h 81"/>
              <a:gd name="T4" fmla="*/ 52 w 41"/>
              <a:gd name="T5" fmla="*/ 64 h 81"/>
              <a:gd name="T6" fmla="*/ 39 w 41"/>
              <a:gd name="T7" fmla="*/ 40 h 81"/>
              <a:gd name="T8" fmla="*/ 52 w 41"/>
              <a:gd name="T9" fmla="*/ 32 h 81"/>
              <a:gd name="T10" fmla="*/ 52 w 41"/>
              <a:gd name="T11" fmla="*/ 16 h 81"/>
              <a:gd name="T12" fmla="*/ 65 w 41"/>
              <a:gd name="T13" fmla="*/ 8 h 81"/>
              <a:gd name="T14" fmla="*/ 65 w 41"/>
              <a:gd name="T15" fmla="*/ 0 h 81"/>
              <a:gd name="T16" fmla="*/ 15 w 41"/>
              <a:gd name="T17" fmla="*/ 0 h 81"/>
              <a:gd name="T18" fmla="*/ 15 w 41"/>
              <a:gd name="T19" fmla="*/ 16 h 81"/>
              <a:gd name="T20" fmla="*/ 0 w 41"/>
              <a:gd name="T21" fmla="*/ 56 h 81"/>
              <a:gd name="T22" fmla="*/ 15 w 41"/>
              <a:gd name="T23" fmla="*/ 56 h 81"/>
              <a:gd name="T24" fmla="*/ 0 w 41"/>
              <a:gd name="T25" fmla="*/ 80 h 81"/>
              <a:gd name="T26" fmla="*/ 39 w 41"/>
              <a:gd name="T27" fmla="*/ 80 h 8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"/>
              <a:gd name="T43" fmla="*/ 0 h 81"/>
              <a:gd name="T44" fmla="*/ 41 w 41"/>
              <a:gd name="T45" fmla="*/ 81 h 8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" h="81">
                <a:moveTo>
                  <a:pt x="24" y="80"/>
                </a:moveTo>
                <a:lnTo>
                  <a:pt x="24" y="80"/>
                </a:lnTo>
                <a:lnTo>
                  <a:pt x="32" y="64"/>
                </a:lnTo>
                <a:lnTo>
                  <a:pt x="24" y="40"/>
                </a:lnTo>
                <a:lnTo>
                  <a:pt x="32" y="32"/>
                </a:lnTo>
                <a:lnTo>
                  <a:pt x="32" y="16"/>
                </a:lnTo>
                <a:lnTo>
                  <a:pt x="40" y="8"/>
                </a:lnTo>
                <a:lnTo>
                  <a:pt x="40" y="0"/>
                </a:lnTo>
                <a:lnTo>
                  <a:pt x="8" y="0"/>
                </a:lnTo>
                <a:lnTo>
                  <a:pt x="8" y="16"/>
                </a:lnTo>
                <a:lnTo>
                  <a:pt x="0" y="56"/>
                </a:lnTo>
                <a:lnTo>
                  <a:pt x="8" y="56"/>
                </a:lnTo>
                <a:lnTo>
                  <a:pt x="0" y="80"/>
                </a:lnTo>
                <a:lnTo>
                  <a:pt x="24" y="8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19" name="Freeform 43"/>
          <p:cNvSpPr>
            <a:spLocks/>
          </p:cNvSpPr>
          <p:nvPr/>
        </p:nvSpPr>
        <p:spPr bwMode="auto">
          <a:xfrm>
            <a:off x="958404" y="4651834"/>
            <a:ext cx="418568" cy="398842"/>
          </a:xfrm>
          <a:custGeom>
            <a:avLst/>
            <a:gdLst>
              <a:gd name="T0" fmla="*/ 15 w 153"/>
              <a:gd name="T1" fmla="*/ 56 h 153"/>
              <a:gd name="T2" fmla="*/ 15 w 153"/>
              <a:gd name="T3" fmla="*/ 56 h 153"/>
              <a:gd name="T4" fmla="*/ 44 w 153"/>
              <a:gd name="T5" fmla="*/ 48 h 153"/>
              <a:gd name="T6" fmla="*/ 74 w 153"/>
              <a:gd name="T7" fmla="*/ 56 h 153"/>
              <a:gd name="T8" fmla="*/ 104 w 153"/>
              <a:gd name="T9" fmla="*/ 80 h 153"/>
              <a:gd name="T10" fmla="*/ 118 w 153"/>
              <a:gd name="T11" fmla="*/ 80 h 153"/>
              <a:gd name="T12" fmla="*/ 133 w 153"/>
              <a:gd name="T13" fmla="*/ 96 h 153"/>
              <a:gd name="T14" fmla="*/ 165 w 153"/>
              <a:gd name="T15" fmla="*/ 104 h 153"/>
              <a:gd name="T16" fmla="*/ 191 w 153"/>
              <a:gd name="T17" fmla="*/ 120 h 153"/>
              <a:gd name="T18" fmla="*/ 205 w 153"/>
              <a:gd name="T19" fmla="*/ 120 h 153"/>
              <a:gd name="T20" fmla="*/ 222 w 153"/>
              <a:gd name="T21" fmla="*/ 144 h 153"/>
              <a:gd name="T22" fmla="*/ 205 w 153"/>
              <a:gd name="T23" fmla="*/ 152 h 153"/>
              <a:gd name="T24" fmla="*/ 222 w 153"/>
              <a:gd name="T25" fmla="*/ 152 h 153"/>
              <a:gd name="T26" fmla="*/ 237 w 153"/>
              <a:gd name="T27" fmla="*/ 144 h 153"/>
              <a:gd name="T28" fmla="*/ 237 w 153"/>
              <a:gd name="T29" fmla="*/ 136 h 153"/>
              <a:gd name="T30" fmla="*/ 237 w 153"/>
              <a:gd name="T31" fmla="*/ 128 h 153"/>
              <a:gd name="T32" fmla="*/ 237 w 153"/>
              <a:gd name="T33" fmla="*/ 112 h 153"/>
              <a:gd name="T34" fmla="*/ 265 w 153"/>
              <a:gd name="T35" fmla="*/ 128 h 153"/>
              <a:gd name="T36" fmla="*/ 282 w 153"/>
              <a:gd name="T37" fmla="*/ 120 h 153"/>
              <a:gd name="T38" fmla="*/ 205 w 153"/>
              <a:gd name="T39" fmla="*/ 96 h 153"/>
              <a:gd name="T40" fmla="*/ 222 w 153"/>
              <a:gd name="T41" fmla="*/ 88 h 153"/>
              <a:gd name="T42" fmla="*/ 205 w 153"/>
              <a:gd name="T43" fmla="*/ 88 h 153"/>
              <a:gd name="T44" fmla="*/ 180 w 153"/>
              <a:gd name="T45" fmla="*/ 80 h 153"/>
              <a:gd name="T46" fmla="*/ 165 w 153"/>
              <a:gd name="T47" fmla="*/ 64 h 153"/>
              <a:gd name="T48" fmla="*/ 133 w 153"/>
              <a:gd name="T49" fmla="*/ 48 h 153"/>
              <a:gd name="T50" fmla="*/ 133 w 153"/>
              <a:gd name="T51" fmla="*/ 24 h 153"/>
              <a:gd name="T52" fmla="*/ 147 w 153"/>
              <a:gd name="T53" fmla="*/ 24 h 153"/>
              <a:gd name="T54" fmla="*/ 165 w 153"/>
              <a:gd name="T55" fmla="*/ 24 h 153"/>
              <a:gd name="T56" fmla="*/ 165 w 153"/>
              <a:gd name="T57" fmla="*/ 16 h 153"/>
              <a:gd name="T58" fmla="*/ 165 w 153"/>
              <a:gd name="T59" fmla="*/ 8 h 153"/>
              <a:gd name="T60" fmla="*/ 133 w 153"/>
              <a:gd name="T61" fmla="*/ 0 h 153"/>
              <a:gd name="T62" fmla="*/ 88 w 153"/>
              <a:gd name="T63" fmla="*/ 0 h 153"/>
              <a:gd name="T64" fmla="*/ 74 w 153"/>
              <a:gd name="T65" fmla="*/ 16 h 153"/>
              <a:gd name="T66" fmla="*/ 58 w 153"/>
              <a:gd name="T67" fmla="*/ 8 h 153"/>
              <a:gd name="T68" fmla="*/ 58 w 153"/>
              <a:gd name="T69" fmla="*/ 16 h 153"/>
              <a:gd name="T70" fmla="*/ 44 w 153"/>
              <a:gd name="T71" fmla="*/ 16 h 153"/>
              <a:gd name="T72" fmla="*/ 15 w 153"/>
              <a:gd name="T73" fmla="*/ 24 h 153"/>
              <a:gd name="T74" fmla="*/ 0 w 153"/>
              <a:gd name="T75" fmla="*/ 24 h 153"/>
              <a:gd name="T76" fmla="*/ 0 w 153"/>
              <a:gd name="T77" fmla="*/ 40 h 153"/>
              <a:gd name="T78" fmla="*/ 15 w 153"/>
              <a:gd name="T79" fmla="*/ 56 h 15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3"/>
              <a:gd name="T121" fmla="*/ 0 h 153"/>
              <a:gd name="T122" fmla="*/ 153 w 153"/>
              <a:gd name="T123" fmla="*/ 153 h 15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3" h="153">
                <a:moveTo>
                  <a:pt x="8" y="56"/>
                </a:moveTo>
                <a:lnTo>
                  <a:pt x="8" y="56"/>
                </a:lnTo>
                <a:lnTo>
                  <a:pt x="24" y="48"/>
                </a:lnTo>
                <a:lnTo>
                  <a:pt x="40" y="56"/>
                </a:lnTo>
                <a:lnTo>
                  <a:pt x="56" y="80"/>
                </a:lnTo>
                <a:lnTo>
                  <a:pt x="64" y="80"/>
                </a:lnTo>
                <a:lnTo>
                  <a:pt x="72" y="96"/>
                </a:lnTo>
                <a:lnTo>
                  <a:pt x="88" y="104"/>
                </a:lnTo>
                <a:lnTo>
                  <a:pt x="104" y="120"/>
                </a:lnTo>
                <a:lnTo>
                  <a:pt x="112" y="120"/>
                </a:lnTo>
                <a:lnTo>
                  <a:pt x="120" y="144"/>
                </a:lnTo>
                <a:lnTo>
                  <a:pt x="112" y="152"/>
                </a:lnTo>
                <a:lnTo>
                  <a:pt x="120" y="152"/>
                </a:lnTo>
                <a:lnTo>
                  <a:pt x="128" y="144"/>
                </a:lnTo>
                <a:lnTo>
                  <a:pt x="128" y="136"/>
                </a:lnTo>
                <a:lnTo>
                  <a:pt x="128" y="128"/>
                </a:lnTo>
                <a:lnTo>
                  <a:pt x="128" y="112"/>
                </a:lnTo>
                <a:lnTo>
                  <a:pt x="144" y="128"/>
                </a:lnTo>
                <a:lnTo>
                  <a:pt x="152" y="120"/>
                </a:lnTo>
                <a:lnTo>
                  <a:pt x="112" y="96"/>
                </a:lnTo>
                <a:lnTo>
                  <a:pt x="120" y="88"/>
                </a:lnTo>
                <a:lnTo>
                  <a:pt x="112" y="88"/>
                </a:lnTo>
                <a:lnTo>
                  <a:pt x="96" y="80"/>
                </a:lnTo>
                <a:lnTo>
                  <a:pt x="88" y="64"/>
                </a:lnTo>
                <a:lnTo>
                  <a:pt x="72" y="48"/>
                </a:lnTo>
                <a:lnTo>
                  <a:pt x="72" y="24"/>
                </a:lnTo>
                <a:lnTo>
                  <a:pt x="80" y="24"/>
                </a:lnTo>
                <a:lnTo>
                  <a:pt x="88" y="24"/>
                </a:lnTo>
                <a:lnTo>
                  <a:pt x="88" y="16"/>
                </a:lnTo>
                <a:lnTo>
                  <a:pt x="88" y="8"/>
                </a:lnTo>
                <a:lnTo>
                  <a:pt x="72" y="0"/>
                </a:lnTo>
                <a:lnTo>
                  <a:pt x="48" y="0"/>
                </a:lnTo>
                <a:lnTo>
                  <a:pt x="40" y="16"/>
                </a:lnTo>
                <a:lnTo>
                  <a:pt x="32" y="8"/>
                </a:lnTo>
                <a:lnTo>
                  <a:pt x="32" y="16"/>
                </a:lnTo>
                <a:lnTo>
                  <a:pt x="24" y="16"/>
                </a:lnTo>
                <a:lnTo>
                  <a:pt x="8" y="24"/>
                </a:lnTo>
                <a:lnTo>
                  <a:pt x="0" y="24"/>
                </a:lnTo>
                <a:lnTo>
                  <a:pt x="0" y="40"/>
                </a:lnTo>
                <a:lnTo>
                  <a:pt x="8" y="5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20" name="Freeform 44"/>
          <p:cNvSpPr>
            <a:spLocks/>
          </p:cNvSpPr>
          <p:nvPr/>
        </p:nvSpPr>
        <p:spPr bwMode="auto">
          <a:xfrm>
            <a:off x="1417075" y="4589270"/>
            <a:ext cx="328338" cy="232006"/>
          </a:xfrm>
          <a:custGeom>
            <a:avLst/>
            <a:gdLst>
              <a:gd name="T0" fmla="*/ 27 w 121"/>
              <a:gd name="T1" fmla="*/ 64 h 89"/>
              <a:gd name="T2" fmla="*/ 27 w 121"/>
              <a:gd name="T3" fmla="*/ 64 h 89"/>
              <a:gd name="T4" fmla="*/ 56 w 121"/>
              <a:gd name="T5" fmla="*/ 64 h 89"/>
              <a:gd name="T6" fmla="*/ 56 w 121"/>
              <a:gd name="T7" fmla="*/ 72 h 89"/>
              <a:gd name="T8" fmla="*/ 70 w 121"/>
              <a:gd name="T9" fmla="*/ 80 h 89"/>
              <a:gd name="T10" fmla="*/ 83 w 121"/>
              <a:gd name="T11" fmla="*/ 80 h 89"/>
              <a:gd name="T12" fmla="*/ 126 w 121"/>
              <a:gd name="T13" fmla="*/ 88 h 89"/>
              <a:gd name="T14" fmla="*/ 154 w 121"/>
              <a:gd name="T15" fmla="*/ 72 h 89"/>
              <a:gd name="T16" fmla="*/ 196 w 121"/>
              <a:gd name="T17" fmla="*/ 80 h 89"/>
              <a:gd name="T18" fmla="*/ 196 w 121"/>
              <a:gd name="T19" fmla="*/ 72 h 89"/>
              <a:gd name="T20" fmla="*/ 211 w 121"/>
              <a:gd name="T21" fmla="*/ 64 h 89"/>
              <a:gd name="T22" fmla="*/ 211 w 121"/>
              <a:gd name="T23" fmla="*/ 56 h 89"/>
              <a:gd name="T24" fmla="*/ 182 w 121"/>
              <a:gd name="T25" fmla="*/ 56 h 89"/>
              <a:gd name="T26" fmla="*/ 182 w 121"/>
              <a:gd name="T27" fmla="*/ 48 h 89"/>
              <a:gd name="T28" fmla="*/ 182 w 121"/>
              <a:gd name="T29" fmla="*/ 24 h 89"/>
              <a:gd name="T30" fmla="*/ 154 w 121"/>
              <a:gd name="T31" fmla="*/ 0 h 89"/>
              <a:gd name="T32" fmla="*/ 140 w 121"/>
              <a:gd name="T33" fmla="*/ 0 h 89"/>
              <a:gd name="T34" fmla="*/ 112 w 121"/>
              <a:gd name="T35" fmla="*/ 8 h 89"/>
              <a:gd name="T36" fmla="*/ 97 w 121"/>
              <a:gd name="T37" fmla="*/ 8 h 89"/>
              <a:gd name="T38" fmla="*/ 56 w 121"/>
              <a:gd name="T39" fmla="*/ 8 h 89"/>
              <a:gd name="T40" fmla="*/ 41 w 121"/>
              <a:gd name="T41" fmla="*/ 8 h 89"/>
              <a:gd name="T42" fmla="*/ 27 w 121"/>
              <a:gd name="T43" fmla="*/ 40 h 89"/>
              <a:gd name="T44" fmla="*/ 0 w 121"/>
              <a:gd name="T45" fmla="*/ 40 h 89"/>
              <a:gd name="T46" fmla="*/ 27 w 121"/>
              <a:gd name="T47" fmla="*/ 64 h 8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1"/>
              <a:gd name="T73" fmla="*/ 0 h 89"/>
              <a:gd name="T74" fmla="*/ 121 w 121"/>
              <a:gd name="T75" fmla="*/ 89 h 8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1" h="89">
                <a:moveTo>
                  <a:pt x="16" y="64"/>
                </a:moveTo>
                <a:lnTo>
                  <a:pt x="16" y="64"/>
                </a:lnTo>
                <a:lnTo>
                  <a:pt x="32" y="64"/>
                </a:lnTo>
                <a:lnTo>
                  <a:pt x="32" y="72"/>
                </a:lnTo>
                <a:lnTo>
                  <a:pt x="40" y="80"/>
                </a:lnTo>
                <a:lnTo>
                  <a:pt x="48" y="80"/>
                </a:lnTo>
                <a:lnTo>
                  <a:pt x="72" y="88"/>
                </a:lnTo>
                <a:lnTo>
                  <a:pt x="88" y="72"/>
                </a:lnTo>
                <a:lnTo>
                  <a:pt x="112" y="80"/>
                </a:lnTo>
                <a:lnTo>
                  <a:pt x="112" y="72"/>
                </a:lnTo>
                <a:lnTo>
                  <a:pt x="120" y="64"/>
                </a:lnTo>
                <a:lnTo>
                  <a:pt x="120" y="56"/>
                </a:lnTo>
                <a:lnTo>
                  <a:pt x="104" y="56"/>
                </a:lnTo>
                <a:lnTo>
                  <a:pt x="104" y="48"/>
                </a:lnTo>
                <a:lnTo>
                  <a:pt x="104" y="24"/>
                </a:lnTo>
                <a:lnTo>
                  <a:pt x="88" y="0"/>
                </a:lnTo>
                <a:lnTo>
                  <a:pt x="80" y="0"/>
                </a:lnTo>
                <a:lnTo>
                  <a:pt x="64" y="8"/>
                </a:lnTo>
                <a:lnTo>
                  <a:pt x="56" y="8"/>
                </a:lnTo>
                <a:lnTo>
                  <a:pt x="32" y="8"/>
                </a:lnTo>
                <a:lnTo>
                  <a:pt x="24" y="8"/>
                </a:lnTo>
                <a:lnTo>
                  <a:pt x="16" y="40"/>
                </a:lnTo>
                <a:lnTo>
                  <a:pt x="0" y="40"/>
                </a:lnTo>
                <a:lnTo>
                  <a:pt x="16" y="6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21" name="Freeform 45"/>
          <p:cNvSpPr>
            <a:spLocks/>
          </p:cNvSpPr>
          <p:nvPr/>
        </p:nvSpPr>
        <p:spPr bwMode="auto">
          <a:xfrm>
            <a:off x="1612573" y="4881233"/>
            <a:ext cx="654170" cy="252861"/>
          </a:xfrm>
          <a:custGeom>
            <a:avLst/>
            <a:gdLst>
              <a:gd name="T0" fmla="*/ 419 w 241"/>
              <a:gd name="T1" fmla="*/ 32 h 97"/>
              <a:gd name="T2" fmla="*/ 419 w 241"/>
              <a:gd name="T3" fmla="*/ 32 h 97"/>
              <a:gd name="T4" fmla="*/ 405 w 241"/>
              <a:gd name="T5" fmla="*/ 32 h 97"/>
              <a:gd name="T6" fmla="*/ 393 w 241"/>
              <a:gd name="T7" fmla="*/ 8 h 97"/>
              <a:gd name="T8" fmla="*/ 351 w 241"/>
              <a:gd name="T9" fmla="*/ 8 h 97"/>
              <a:gd name="T10" fmla="*/ 309 w 241"/>
              <a:gd name="T11" fmla="*/ 16 h 97"/>
              <a:gd name="T12" fmla="*/ 251 w 241"/>
              <a:gd name="T13" fmla="*/ 16 h 97"/>
              <a:gd name="T14" fmla="*/ 211 w 241"/>
              <a:gd name="T15" fmla="*/ 0 h 97"/>
              <a:gd name="T16" fmla="*/ 168 w 241"/>
              <a:gd name="T17" fmla="*/ 0 h 97"/>
              <a:gd name="T18" fmla="*/ 126 w 241"/>
              <a:gd name="T19" fmla="*/ 16 h 97"/>
              <a:gd name="T20" fmla="*/ 97 w 241"/>
              <a:gd name="T21" fmla="*/ 16 h 97"/>
              <a:gd name="T22" fmla="*/ 70 w 241"/>
              <a:gd name="T23" fmla="*/ 16 h 97"/>
              <a:gd name="T24" fmla="*/ 56 w 241"/>
              <a:gd name="T25" fmla="*/ 0 h 97"/>
              <a:gd name="T26" fmla="*/ 27 w 241"/>
              <a:gd name="T27" fmla="*/ 0 h 97"/>
              <a:gd name="T28" fmla="*/ 15 w 241"/>
              <a:gd name="T29" fmla="*/ 8 h 97"/>
              <a:gd name="T30" fmla="*/ 0 w 241"/>
              <a:gd name="T31" fmla="*/ 24 h 97"/>
              <a:gd name="T32" fmla="*/ 15 w 241"/>
              <a:gd name="T33" fmla="*/ 24 h 97"/>
              <a:gd name="T34" fmla="*/ 15 w 241"/>
              <a:gd name="T35" fmla="*/ 32 h 97"/>
              <a:gd name="T36" fmla="*/ 41 w 241"/>
              <a:gd name="T37" fmla="*/ 16 h 97"/>
              <a:gd name="T38" fmla="*/ 70 w 241"/>
              <a:gd name="T39" fmla="*/ 16 h 97"/>
              <a:gd name="T40" fmla="*/ 83 w 241"/>
              <a:gd name="T41" fmla="*/ 24 h 97"/>
              <a:gd name="T42" fmla="*/ 70 w 241"/>
              <a:gd name="T43" fmla="*/ 24 h 97"/>
              <a:gd name="T44" fmla="*/ 70 w 241"/>
              <a:gd name="T45" fmla="*/ 32 h 97"/>
              <a:gd name="T46" fmla="*/ 27 w 241"/>
              <a:gd name="T47" fmla="*/ 32 h 97"/>
              <a:gd name="T48" fmla="*/ 15 w 241"/>
              <a:gd name="T49" fmla="*/ 32 h 97"/>
              <a:gd name="T50" fmla="*/ 15 w 241"/>
              <a:gd name="T51" fmla="*/ 48 h 97"/>
              <a:gd name="T52" fmla="*/ 27 w 241"/>
              <a:gd name="T53" fmla="*/ 40 h 97"/>
              <a:gd name="T54" fmla="*/ 27 w 241"/>
              <a:gd name="T55" fmla="*/ 56 h 97"/>
              <a:gd name="T56" fmla="*/ 15 w 241"/>
              <a:gd name="T57" fmla="*/ 56 h 97"/>
              <a:gd name="T58" fmla="*/ 15 w 241"/>
              <a:gd name="T59" fmla="*/ 64 h 97"/>
              <a:gd name="T60" fmla="*/ 27 w 241"/>
              <a:gd name="T61" fmla="*/ 64 h 97"/>
              <a:gd name="T62" fmla="*/ 27 w 241"/>
              <a:gd name="T63" fmla="*/ 72 h 97"/>
              <a:gd name="T64" fmla="*/ 41 w 241"/>
              <a:gd name="T65" fmla="*/ 80 h 97"/>
              <a:gd name="T66" fmla="*/ 27 w 241"/>
              <a:gd name="T67" fmla="*/ 80 h 97"/>
              <a:gd name="T68" fmla="*/ 56 w 241"/>
              <a:gd name="T69" fmla="*/ 80 h 97"/>
              <a:gd name="T70" fmla="*/ 56 w 241"/>
              <a:gd name="T71" fmla="*/ 88 h 97"/>
              <a:gd name="T72" fmla="*/ 83 w 241"/>
              <a:gd name="T73" fmla="*/ 96 h 97"/>
              <a:gd name="T74" fmla="*/ 112 w 241"/>
              <a:gd name="T75" fmla="*/ 88 h 97"/>
              <a:gd name="T76" fmla="*/ 126 w 241"/>
              <a:gd name="T77" fmla="*/ 88 h 97"/>
              <a:gd name="T78" fmla="*/ 154 w 241"/>
              <a:gd name="T79" fmla="*/ 96 h 97"/>
              <a:gd name="T80" fmla="*/ 168 w 241"/>
              <a:gd name="T81" fmla="*/ 96 h 97"/>
              <a:gd name="T82" fmla="*/ 196 w 241"/>
              <a:gd name="T83" fmla="*/ 88 h 97"/>
              <a:gd name="T84" fmla="*/ 226 w 241"/>
              <a:gd name="T85" fmla="*/ 88 h 97"/>
              <a:gd name="T86" fmla="*/ 226 w 241"/>
              <a:gd name="T87" fmla="*/ 80 h 97"/>
              <a:gd name="T88" fmla="*/ 226 w 241"/>
              <a:gd name="T89" fmla="*/ 96 h 97"/>
              <a:gd name="T90" fmla="*/ 236 w 241"/>
              <a:gd name="T91" fmla="*/ 96 h 97"/>
              <a:gd name="T92" fmla="*/ 236 w 241"/>
              <a:gd name="T93" fmla="*/ 88 h 97"/>
              <a:gd name="T94" fmla="*/ 279 w 241"/>
              <a:gd name="T95" fmla="*/ 80 h 97"/>
              <a:gd name="T96" fmla="*/ 293 w 241"/>
              <a:gd name="T97" fmla="*/ 88 h 97"/>
              <a:gd name="T98" fmla="*/ 336 w 241"/>
              <a:gd name="T99" fmla="*/ 80 h 97"/>
              <a:gd name="T100" fmla="*/ 378 w 241"/>
              <a:gd name="T101" fmla="*/ 80 h 97"/>
              <a:gd name="T102" fmla="*/ 378 w 241"/>
              <a:gd name="T103" fmla="*/ 72 h 97"/>
              <a:gd name="T104" fmla="*/ 419 w 241"/>
              <a:gd name="T105" fmla="*/ 80 h 97"/>
              <a:gd name="T106" fmla="*/ 405 w 241"/>
              <a:gd name="T107" fmla="*/ 40 h 97"/>
              <a:gd name="T108" fmla="*/ 419 w 241"/>
              <a:gd name="T109" fmla="*/ 32 h 9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41"/>
              <a:gd name="T166" fmla="*/ 0 h 97"/>
              <a:gd name="T167" fmla="*/ 241 w 241"/>
              <a:gd name="T168" fmla="*/ 97 h 9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41" h="97">
                <a:moveTo>
                  <a:pt x="240" y="32"/>
                </a:moveTo>
                <a:lnTo>
                  <a:pt x="240" y="32"/>
                </a:lnTo>
                <a:lnTo>
                  <a:pt x="232" y="32"/>
                </a:lnTo>
                <a:lnTo>
                  <a:pt x="224" y="8"/>
                </a:lnTo>
                <a:lnTo>
                  <a:pt x="200" y="8"/>
                </a:lnTo>
                <a:lnTo>
                  <a:pt x="176" y="16"/>
                </a:lnTo>
                <a:lnTo>
                  <a:pt x="144" y="16"/>
                </a:lnTo>
                <a:lnTo>
                  <a:pt x="120" y="0"/>
                </a:lnTo>
                <a:lnTo>
                  <a:pt x="96" y="0"/>
                </a:lnTo>
                <a:lnTo>
                  <a:pt x="72" y="16"/>
                </a:lnTo>
                <a:lnTo>
                  <a:pt x="56" y="16"/>
                </a:lnTo>
                <a:lnTo>
                  <a:pt x="40" y="16"/>
                </a:lnTo>
                <a:lnTo>
                  <a:pt x="32" y="0"/>
                </a:lnTo>
                <a:lnTo>
                  <a:pt x="16" y="0"/>
                </a:lnTo>
                <a:lnTo>
                  <a:pt x="8" y="8"/>
                </a:lnTo>
                <a:lnTo>
                  <a:pt x="0" y="24"/>
                </a:lnTo>
                <a:lnTo>
                  <a:pt x="8" y="24"/>
                </a:lnTo>
                <a:lnTo>
                  <a:pt x="8" y="32"/>
                </a:lnTo>
                <a:lnTo>
                  <a:pt x="24" y="16"/>
                </a:lnTo>
                <a:lnTo>
                  <a:pt x="40" y="16"/>
                </a:lnTo>
                <a:lnTo>
                  <a:pt x="48" y="24"/>
                </a:lnTo>
                <a:lnTo>
                  <a:pt x="40" y="24"/>
                </a:lnTo>
                <a:lnTo>
                  <a:pt x="40" y="32"/>
                </a:lnTo>
                <a:lnTo>
                  <a:pt x="16" y="32"/>
                </a:lnTo>
                <a:lnTo>
                  <a:pt x="8" y="32"/>
                </a:lnTo>
                <a:lnTo>
                  <a:pt x="8" y="48"/>
                </a:lnTo>
                <a:lnTo>
                  <a:pt x="16" y="40"/>
                </a:lnTo>
                <a:lnTo>
                  <a:pt x="16" y="56"/>
                </a:lnTo>
                <a:lnTo>
                  <a:pt x="8" y="56"/>
                </a:lnTo>
                <a:lnTo>
                  <a:pt x="8" y="64"/>
                </a:lnTo>
                <a:lnTo>
                  <a:pt x="16" y="64"/>
                </a:lnTo>
                <a:lnTo>
                  <a:pt x="16" y="72"/>
                </a:lnTo>
                <a:lnTo>
                  <a:pt x="24" y="80"/>
                </a:lnTo>
                <a:lnTo>
                  <a:pt x="16" y="80"/>
                </a:lnTo>
                <a:lnTo>
                  <a:pt x="32" y="80"/>
                </a:lnTo>
                <a:lnTo>
                  <a:pt x="32" y="88"/>
                </a:lnTo>
                <a:lnTo>
                  <a:pt x="48" y="96"/>
                </a:lnTo>
                <a:lnTo>
                  <a:pt x="64" y="88"/>
                </a:lnTo>
                <a:lnTo>
                  <a:pt x="72" y="88"/>
                </a:lnTo>
                <a:lnTo>
                  <a:pt x="88" y="96"/>
                </a:lnTo>
                <a:lnTo>
                  <a:pt x="96" y="96"/>
                </a:lnTo>
                <a:lnTo>
                  <a:pt x="112" y="88"/>
                </a:lnTo>
                <a:lnTo>
                  <a:pt x="128" y="88"/>
                </a:lnTo>
                <a:lnTo>
                  <a:pt x="128" y="80"/>
                </a:lnTo>
                <a:lnTo>
                  <a:pt x="128" y="96"/>
                </a:lnTo>
                <a:lnTo>
                  <a:pt x="136" y="96"/>
                </a:lnTo>
                <a:lnTo>
                  <a:pt x="136" y="88"/>
                </a:lnTo>
                <a:lnTo>
                  <a:pt x="160" y="80"/>
                </a:lnTo>
                <a:lnTo>
                  <a:pt x="168" y="88"/>
                </a:lnTo>
                <a:lnTo>
                  <a:pt x="192" y="80"/>
                </a:lnTo>
                <a:lnTo>
                  <a:pt x="216" y="80"/>
                </a:lnTo>
                <a:lnTo>
                  <a:pt x="216" y="72"/>
                </a:lnTo>
                <a:lnTo>
                  <a:pt x="240" y="80"/>
                </a:lnTo>
                <a:lnTo>
                  <a:pt x="232" y="40"/>
                </a:lnTo>
                <a:lnTo>
                  <a:pt x="240" y="3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2" name="Freeform 46"/>
          <p:cNvSpPr>
            <a:spLocks/>
          </p:cNvSpPr>
          <p:nvPr/>
        </p:nvSpPr>
        <p:spPr bwMode="auto">
          <a:xfrm>
            <a:off x="1417075" y="4902087"/>
            <a:ext cx="220563" cy="169442"/>
          </a:xfrm>
          <a:custGeom>
            <a:avLst/>
            <a:gdLst>
              <a:gd name="T0" fmla="*/ 28 w 81"/>
              <a:gd name="T1" fmla="*/ 8 h 65"/>
              <a:gd name="T2" fmla="*/ 28 w 81"/>
              <a:gd name="T3" fmla="*/ 8 h 65"/>
              <a:gd name="T4" fmla="*/ 71 w 81"/>
              <a:gd name="T5" fmla="*/ 0 h 65"/>
              <a:gd name="T6" fmla="*/ 100 w 81"/>
              <a:gd name="T7" fmla="*/ 0 h 65"/>
              <a:gd name="T8" fmla="*/ 128 w 81"/>
              <a:gd name="T9" fmla="*/ 8 h 65"/>
              <a:gd name="T10" fmla="*/ 144 w 81"/>
              <a:gd name="T11" fmla="*/ 0 h 65"/>
              <a:gd name="T12" fmla="*/ 128 w 81"/>
              <a:gd name="T13" fmla="*/ 16 h 65"/>
              <a:gd name="T14" fmla="*/ 100 w 81"/>
              <a:gd name="T15" fmla="*/ 8 h 65"/>
              <a:gd name="T16" fmla="*/ 85 w 81"/>
              <a:gd name="T17" fmla="*/ 16 h 65"/>
              <a:gd name="T18" fmla="*/ 85 w 81"/>
              <a:gd name="T19" fmla="*/ 24 h 65"/>
              <a:gd name="T20" fmla="*/ 71 w 81"/>
              <a:gd name="T21" fmla="*/ 24 h 65"/>
              <a:gd name="T22" fmla="*/ 58 w 81"/>
              <a:gd name="T23" fmla="*/ 16 h 65"/>
              <a:gd name="T24" fmla="*/ 58 w 81"/>
              <a:gd name="T25" fmla="*/ 24 h 65"/>
              <a:gd name="T26" fmla="*/ 71 w 81"/>
              <a:gd name="T27" fmla="*/ 40 h 65"/>
              <a:gd name="T28" fmla="*/ 100 w 81"/>
              <a:gd name="T29" fmla="*/ 56 h 65"/>
              <a:gd name="T30" fmla="*/ 85 w 81"/>
              <a:gd name="T31" fmla="*/ 56 h 65"/>
              <a:gd name="T32" fmla="*/ 85 w 81"/>
              <a:gd name="T33" fmla="*/ 64 h 65"/>
              <a:gd name="T34" fmla="*/ 58 w 81"/>
              <a:gd name="T35" fmla="*/ 56 h 65"/>
              <a:gd name="T36" fmla="*/ 28 w 81"/>
              <a:gd name="T37" fmla="*/ 56 h 65"/>
              <a:gd name="T38" fmla="*/ 0 w 81"/>
              <a:gd name="T39" fmla="*/ 32 h 65"/>
              <a:gd name="T40" fmla="*/ 28 w 81"/>
              <a:gd name="T41" fmla="*/ 16 h 65"/>
              <a:gd name="T42" fmla="*/ 28 w 81"/>
              <a:gd name="T43" fmla="*/ 8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1"/>
              <a:gd name="T67" fmla="*/ 0 h 65"/>
              <a:gd name="T68" fmla="*/ 81 w 81"/>
              <a:gd name="T69" fmla="*/ 65 h 6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1" h="65">
                <a:moveTo>
                  <a:pt x="16" y="8"/>
                </a:moveTo>
                <a:lnTo>
                  <a:pt x="16" y="8"/>
                </a:lnTo>
                <a:lnTo>
                  <a:pt x="40" y="0"/>
                </a:lnTo>
                <a:lnTo>
                  <a:pt x="56" y="0"/>
                </a:lnTo>
                <a:lnTo>
                  <a:pt x="72" y="8"/>
                </a:lnTo>
                <a:lnTo>
                  <a:pt x="80" y="0"/>
                </a:lnTo>
                <a:lnTo>
                  <a:pt x="72" y="16"/>
                </a:lnTo>
                <a:lnTo>
                  <a:pt x="56" y="8"/>
                </a:lnTo>
                <a:lnTo>
                  <a:pt x="48" y="16"/>
                </a:lnTo>
                <a:lnTo>
                  <a:pt x="48" y="24"/>
                </a:lnTo>
                <a:lnTo>
                  <a:pt x="40" y="24"/>
                </a:lnTo>
                <a:lnTo>
                  <a:pt x="32" y="16"/>
                </a:lnTo>
                <a:lnTo>
                  <a:pt x="32" y="24"/>
                </a:lnTo>
                <a:lnTo>
                  <a:pt x="40" y="40"/>
                </a:lnTo>
                <a:lnTo>
                  <a:pt x="56" y="56"/>
                </a:lnTo>
                <a:lnTo>
                  <a:pt x="48" y="56"/>
                </a:lnTo>
                <a:lnTo>
                  <a:pt x="48" y="64"/>
                </a:lnTo>
                <a:lnTo>
                  <a:pt x="32" y="56"/>
                </a:lnTo>
                <a:lnTo>
                  <a:pt x="16" y="56"/>
                </a:lnTo>
                <a:lnTo>
                  <a:pt x="0" y="32"/>
                </a:lnTo>
                <a:lnTo>
                  <a:pt x="16" y="16"/>
                </a:lnTo>
                <a:lnTo>
                  <a:pt x="16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23" name="Freeform 47"/>
          <p:cNvSpPr>
            <a:spLocks/>
          </p:cNvSpPr>
          <p:nvPr/>
        </p:nvSpPr>
        <p:spPr bwMode="auto">
          <a:xfrm>
            <a:off x="1938406" y="5089777"/>
            <a:ext cx="263172" cy="190297"/>
          </a:xfrm>
          <a:custGeom>
            <a:avLst/>
            <a:gdLst>
              <a:gd name="T0" fmla="*/ 0 w 97"/>
              <a:gd name="T1" fmla="*/ 72 h 73"/>
              <a:gd name="T2" fmla="*/ 0 w 97"/>
              <a:gd name="T3" fmla="*/ 72 h 73"/>
              <a:gd name="T4" fmla="*/ 15 w 97"/>
              <a:gd name="T5" fmla="*/ 64 h 73"/>
              <a:gd name="T6" fmla="*/ 27 w 97"/>
              <a:gd name="T7" fmla="*/ 48 h 73"/>
              <a:gd name="T8" fmla="*/ 15 w 97"/>
              <a:gd name="T9" fmla="*/ 40 h 73"/>
              <a:gd name="T10" fmla="*/ 15 w 97"/>
              <a:gd name="T11" fmla="*/ 16 h 73"/>
              <a:gd name="T12" fmla="*/ 27 w 97"/>
              <a:gd name="T13" fmla="*/ 16 h 73"/>
              <a:gd name="T14" fmla="*/ 27 w 97"/>
              <a:gd name="T15" fmla="*/ 8 h 73"/>
              <a:gd name="T16" fmla="*/ 70 w 97"/>
              <a:gd name="T17" fmla="*/ 0 h 73"/>
              <a:gd name="T18" fmla="*/ 83 w 97"/>
              <a:gd name="T19" fmla="*/ 8 h 73"/>
              <a:gd name="T20" fmla="*/ 126 w 97"/>
              <a:gd name="T21" fmla="*/ 0 h 73"/>
              <a:gd name="T22" fmla="*/ 168 w 97"/>
              <a:gd name="T23" fmla="*/ 0 h 73"/>
              <a:gd name="T24" fmla="*/ 140 w 97"/>
              <a:gd name="T25" fmla="*/ 8 h 73"/>
              <a:gd name="T26" fmla="*/ 126 w 97"/>
              <a:gd name="T27" fmla="*/ 40 h 73"/>
              <a:gd name="T28" fmla="*/ 83 w 97"/>
              <a:gd name="T29" fmla="*/ 56 h 73"/>
              <a:gd name="T30" fmla="*/ 70 w 97"/>
              <a:gd name="T31" fmla="*/ 56 h 73"/>
              <a:gd name="T32" fmla="*/ 27 w 97"/>
              <a:gd name="T33" fmla="*/ 72 h 73"/>
              <a:gd name="T34" fmla="*/ 0 w 97"/>
              <a:gd name="T35" fmla="*/ 72 h 7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"/>
              <a:gd name="T55" fmla="*/ 0 h 73"/>
              <a:gd name="T56" fmla="*/ 97 w 97"/>
              <a:gd name="T57" fmla="*/ 73 h 7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" h="73">
                <a:moveTo>
                  <a:pt x="0" y="72"/>
                </a:moveTo>
                <a:lnTo>
                  <a:pt x="0" y="72"/>
                </a:lnTo>
                <a:lnTo>
                  <a:pt x="8" y="64"/>
                </a:lnTo>
                <a:lnTo>
                  <a:pt x="16" y="48"/>
                </a:lnTo>
                <a:lnTo>
                  <a:pt x="8" y="40"/>
                </a:lnTo>
                <a:lnTo>
                  <a:pt x="8" y="16"/>
                </a:lnTo>
                <a:lnTo>
                  <a:pt x="16" y="16"/>
                </a:lnTo>
                <a:lnTo>
                  <a:pt x="16" y="8"/>
                </a:lnTo>
                <a:lnTo>
                  <a:pt x="40" y="0"/>
                </a:lnTo>
                <a:lnTo>
                  <a:pt x="48" y="8"/>
                </a:lnTo>
                <a:lnTo>
                  <a:pt x="72" y="0"/>
                </a:lnTo>
                <a:lnTo>
                  <a:pt x="96" y="0"/>
                </a:lnTo>
                <a:lnTo>
                  <a:pt x="80" y="8"/>
                </a:lnTo>
                <a:lnTo>
                  <a:pt x="72" y="40"/>
                </a:lnTo>
                <a:lnTo>
                  <a:pt x="48" y="56"/>
                </a:lnTo>
                <a:lnTo>
                  <a:pt x="40" y="56"/>
                </a:lnTo>
                <a:lnTo>
                  <a:pt x="16" y="72"/>
                </a:lnTo>
                <a:lnTo>
                  <a:pt x="0" y="72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24" name="Freeform 48"/>
          <p:cNvSpPr>
            <a:spLocks/>
          </p:cNvSpPr>
          <p:nvPr/>
        </p:nvSpPr>
        <p:spPr bwMode="auto">
          <a:xfrm>
            <a:off x="1918355" y="5235758"/>
            <a:ext cx="152891" cy="169442"/>
          </a:xfrm>
          <a:custGeom>
            <a:avLst/>
            <a:gdLst>
              <a:gd name="T0" fmla="*/ 89 w 57"/>
              <a:gd name="T1" fmla="*/ 16 h 65"/>
              <a:gd name="T2" fmla="*/ 89 w 57"/>
              <a:gd name="T3" fmla="*/ 16 h 65"/>
              <a:gd name="T4" fmla="*/ 89 w 57"/>
              <a:gd name="T5" fmla="*/ 0 h 65"/>
              <a:gd name="T6" fmla="*/ 77 w 57"/>
              <a:gd name="T7" fmla="*/ 0 h 65"/>
              <a:gd name="T8" fmla="*/ 39 w 57"/>
              <a:gd name="T9" fmla="*/ 16 h 65"/>
              <a:gd name="T10" fmla="*/ 15 w 57"/>
              <a:gd name="T11" fmla="*/ 16 h 65"/>
              <a:gd name="T12" fmla="*/ 15 w 57"/>
              <a:gd name="T13" fmla="*/ 24 h 65"/>
              <a:gd name="T14" fmla="*/ 15 w 57"/>
              <a:gd name="T15" fmla="*/ 40 h 65"/>
              <a:gd name="T16" fmla="*/ 0 w 57"/>
              <a:gd name="T17" fmla="*/ 64 h 65"/>
              <a:gd name="T18" fmla="*/ 24 w 57"/>
              <a:gd name="T19" fmla="*/ 64 h 65"/>
              <a:gd name="T20" fmla="*/ 39 w 57"/>
              <a:gd name="T21" fmla="*/ 56 h 65"/>
              <a:gd name="T22" fmla="*/ 51 w 57"/>
              <a:gd name="T23" fmla="*/ 56 h 65"/>
              <a:gd name="T24" fmla="*/ 64 w 57"/>
              <a:gd name="T25" fmla="*/ 40 h 65"/>
              <a:gd name="T26" fmla="*/ 51 w 57"/>
              <a:gd name="T27" fmla="*/ 32 h 65"/>
              <a:gd name="T28" fmla="*/ 89 w 57"/>
              <a:gd name="T29" fmla="*/ 16 h 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7"/>
              <a:gd name="T46" fmla="*/ 0 h 65"/>
              <a:gd name="T47" fmla="*/ 57 w 57"/>
              <a:gd name="T48" fmla="*/ 65 h 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7" h="65">
                <a:moveTo>
                  <a:pt x="56" y="16"/>
                </a:moveTo>
                <a:lnTo>
                  <a:pt x="56" y="16"/>
                </a:lnTo>
                <a:lnTo>
                  <a:pt x="56" y="0"/>
                </a:lnTo>
                <a:lnTo>
                  <a:pt x="48" y="0"/>
                </a:lnTo>
                <a:lnTo>
                  <a:pt x="24" y="16"/>
                </a:lnTo>
                <a:lnTo>
                  <a:pt x="8" y="16"/>
                </a:lnTo>
                <a:lnTo>
                  <a:pt x="8" y="24"/>
                </a:lnTo>
                <a:lnTo>
                  <a:pt x="8" y="40"/>
                </a:lnTo>
                <a:lnTo>
                  <a:pt x="0" y="64"/>
                </a:lnTo>
                <a:lnTo>
                  <a:pt x="16" y="64"/>
                </a:lnTo>
                <a:lnTo>
                  <a:pt x="24" y="56"/>
                </a:lnTo>
                <a:lnTo>
                  <a:pt x="32" y="56"/>
                </a:lnTo>
                <a:lnTo>
                  <a:pt x="40" y="40"/>
                </a:lnTo>
                <a:lnTo>
                  <a:pt x="32" y="32"/>
                </a:lnTo>
                <a:lnTo>
                  <a:pt x="56" y="1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25" name="Freeform 49"/>
          <p:cNvSpPr>
            <a:spLocks/>
          </p:cNvSpPr>
          <p:nvPr/>
        </p:nvSpPr>
        <p:spPr bwMode="auto">
          <a:xfrm>
            <a:off x="1938406" y="5194049"/>
            <a:ext cx="47621" cy="65170"/>
          </a:xfrm>
          <a:custGeom>
            <a:avLst/>
            <a:gdLst>
              <a:gd name="T0" fmla="*/ 17 w 17"/>
              <a:gd name="T1" fmla="*/ 24 h 25"/>
              <a:gd name="T2" fmla="*/ 17 w 17"/>
              <a:gd name="T3" fmla="*/ 24 h 25"/>
              <a:gd name="T4" fmla="*/ 0 w 17"/>
              <a:gd name="T5" fmla="*/ 24 h 25"/>
              <a:gd name="T6" fmla="*/ 17 w 17"/>
              <a:gd name="T7" fmla="*/ 0 h 25"/>
              <a:gd name="T8" fmla="*/ 35 w 17"/>
              <a:gd name="T9" fmla="*/ 8 h 25"/>
              <a:gd name="T10" fmla="*/ 17 w 17"/>
              <a:gd name="T11" fmla="*/ 24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5"/>
              <a:gd name="T20" fmla="*/ 17 w 1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5">
                <a:moveTo>
                  <a:pt x="8" y="24"/>
                </a:moveTo>
                <a:lnTo>
                  <a:pt x="8" y="24"/>
                </a:lnTo>
                <a:lnTo>
                  <a:pt x="0" y="24"/>
                </a:ln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26" name="Freeform 50"/>
          <p:cNvSpPr>
            <a:spLocks/>
          </p:cNvSpPr>
          <p:nvPr/>
        </p:nvSpPr>
        <p:spPr bwMode="auto">
          <a:xfrm>
            <a:off x="1895797" y="5256613"/>
            <a:ext cx="67672" cy="148588"/>
          </a:xfrm>
          <a:custGeom>
            <a:avLst/>
            <a:gdLst>
              <a:gd name="T0" fmla="*/ 27 w 25"/>
              <a:gd name="T1" fmla="*/ 8 h 57"/>
              <a:gd name="T2" fmla="*/ 27 w 25"/>
              <a:gd name="T3" fmla="*/ 8 h 57"/>
              <a:gd name="T4" fmla="*/ 27 w 25"/>
              <a:gd name="T5" fmla="*/ 16 h 57"/>
              <a:gd name="T6" fmla="*/ 27 w 25"/>
              <a:gd name="T7" fmla="*/ 32 h 57"/>
              <a:gd name="T8" fmla="*/ 15 w 25"/>
              <a:gd name="T9" fmla="*/ 56 h 57"/>
              <a:gd name="T10" fmla="*/ 0 w 25"/>
              <a:gd name="T11" fmla="*/ 24 h 57"/>
              <a:gd name="T12" fmla="*/ 15 w 25"/>
              <a:gd name="T13" fmla="*/ 16 h 57"/>
              <a:gd name="T14" fmla="*/ 27 w 25"/>
              <a:gd name="T15" fmla="*/ 0 h 57"/>
              <a:gd name="T16" fmla="*/ 41 w 25"/>
              <a:gd name="T17" fmla="*/ 0 h 57"/>
              <a:gd name="T18" fmla="*/ 27 w 25"/>
              <a:gd name="T19" fmla="*/ 8 h 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"/>
              <a:gd name="T31" fmla="*/ 0 h 57"/>
              <a:gd name="T32" fmla="*/ 25 w 25"/>
              <a:gd name="T33" fmla="*/ 57 h 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" h="57">
                <a:moveTo>
                  <a:pt x="16" y="8"/>
                </a:moveTo>
                <a:lnTo>
                  <a:pt x="16" y="8"/>
                </a:lnTo>
                <a:lnTo>
                  <a:pt x="16" y="16"/>
                </a:lnTo>
                <a:lnTo>
                  <a:pt x="16" y="32"/>
                </a:lnTo>
                <a:lnTo>
                  <a:pt x="8" y="56"/>
                </a:lnTo>
                <a:lnTo>
                  <a:pt x="0" y="24"/>
                </a:lnTo>
                <a:lnTo>
                  <a:pt x="8" y="16"/>
                </a:lnTo>
                <a:lnTo>
                  <a:pt x="16" y="0"/>
                </a:lnTo>
                <a:lnTo>
                  <a:pt x="24" y="0"/>
                </a:lnTo>
                <a:lnTo>
                  <a:pt x="16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27" name="Freeform 51"/>
          <p:cNvSpPr>
            <a:spLocks/>
          </p:cNvSpPr>
          <p:nvPr/>
        </p:nvSpPr>
        <p:spPr bwMode="auto">
          <a:xfrm>
            <a:off x="2068738" y="5068923"/>
            <a:ext cx="328338" cy="336278"/>
          </a:xfrm>
          <a:custGeom>
            <a:avLst/>
            <a:gdLst>
              <a:gd name="T0" fmla="*/ 126 w 121"/>
              <a:gd name="T1" fmla="*/ 8 h 129"/>
              <a:gd name="T2" fmla="*/ 126 w 121"/>
              <a:gd name="T3" fmla="*/ 8 h 129"/>
              <a:gd name="T4" fmla="*/ 140 w 121"/>
              <a:gd name="T5" fmla="*/ 24 h 129"/>
              <a:gd name="T6" fmla="*/ 154 w 121"/>
              <a:gd name="T7" fmla="*/ 24 h 129"/>
              <a:gd name="T8" fmla="*/ 154 w 121"/>
              <a:gd name="T9" fmla="*/ 40 h 129"/>
              <a:gd name="T10" fmla="*/ 140 w 121"/>
              <a:gd name="T11" fmla="*/ 56 h 129"/>
              <a:gd name="T12" fmla="*/ 154 w 121"/>
              <a:gd name="T13" fmla="*/ 72 h 129"/>
              <a:gd name="T14" fmla="*/ 182 w 121"/>
              <a:gd name="T15" fmla="*/ 80 h 129"/>
              <a:gd name="T16" fmla="*/ 196 w 121"/>
              <a:gd name="T17" fmla="*/ 104 h 129"/>
              <a:gd name="T18" fmla="*/ 211 w 121"/>
              <a:gd name="T19" fmla="*/ 112 h 129"/>
              <a:gd name="T20" fmla="*/ 211 w 121"/>
              <a:gd name="T21" fmla="*/ 120 h 129"/>
              <a:gd name="T22" fmla="*/ 182 w 121"/>
              <a:gd name="T23" fmla="*/ 120 h 129"/>
              <a:gd name="T24" fmla="*/ 168 w 121"/>
              <a:gd name="T25" fmla="*/ 128 h 129"/>
              <a:gd name="T26" fmla="*/ 140 w 121"/>
              <a:gd name="T27" fmla="*/ 120 h 129"/>
              <a:gd name="T28" fmla="*/ 126 w 121"/>
              <a:gd name="T29" fmla="*/ 128 h 129"/>
              <a:gd name="T30" fmla="*/ 97 w 121"/>
              <a:gd name="T31" fmla="*/ 120 h 129"/>
              <a:gd name="T32" fmla="*/ 97 w 121"/>
              <a:gd name="T33" fmla="*/ 112 h 129"/>
              <a:gd name="T34" fmla="*/ 83 w 121"/>
              <a:gd name="T35" fmla="*/ 104 h 129"/>
              <a:gd name="T36" fmla="*/ 41 w 121"/>
              <a:gd name="T37" fmla="*/ 88 h 129"/>
              <a:gd name="T38" fmla="*/ 0 w 121"/>
              <a:gd name="T39" fmla="*/ 80 h 129"/>
              <a:gd name="T40" fmla="*/ 0 w 121"/>
              <a:gd name="T41" fmla="*/ 64 h 129"/>
              <a:gd name="T42" fmla="*/ 41 w 121"/>
              <a:gd name="T43" fmla="*/ 48 h 129"/>
              <a:gd name="T44" fmla="*/ 56 w 121"/>
              <a:gd name="T45" fmla="*/ 16 h 129"/>
              <a:gd name="T46" fmla="*/ 83 w 121"/>
              <a:gd name="T47" fmla="*/ 8 h 129"/>
              <a:gd name="T48" fmla="*/ 83 w 121"/>
              <a:gd name="T49" fmla="*/ 0 h 129"/>
              <a:gd name="T50" fmla="*/ 126 w 121"/>
              <a:gd name="T51" fmla="*/ 8 h 1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1"/>
              <a:gd name="T79" fmla="*/ 0 h 129"/>
              <a:gd name="T80" fmla="*/ 121 w 121"/>
              <a:gd name="T81" fmla="*/ 129 h 12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1" h="129">
                <a:moveTo>
                  <a:pt x="72" y="8"/>
                </a:moveTo>
                <a:lnTo>
                  <a:pt x="72" y="8"/>
                </a:lnTo>
                <a:lnTo>
                  <a:pt x="80" y="24"/>
                </a:lnTo>
                <a:lnTo>
                  <a:pt x="88" y="24"/>
                </a:lnTo>
                <a:lnTo>
                  <a:pt x="88" y="40"/>
                </a:lnTo>
                <a:lnTo>
                  <a:pt x="80" y="56"/>
                </a:lnTo>
                <a:lnTo>
                  <a:pt x="88" y="72"/>
                </a:lnTo>
                <a:lnTo>
                  <a:pt x="104" y="80"/>
                </a:lnTo>
                <a:lnTo>
                  <a:pt x="112" y="104"/>
                </a:lnTo>
                <a:lnTo>
                  <a:pt x="120" y="112"/>
                </a:lnTo>
                <a:lnTo>
                  <a:pt x="120" y="120"/>
                </a:lnTo>
                <a:lnTo>
                  <a:pt x="104" y="120"/>
                </a:lnTo>
                <a:lnTo>
                  <a:pt x="96" y="128"/>
                </a:lnTo>
                <a:lnTo>
                  <a:pt x="80" y="120"/>
                </a:lnTo>
                <a:lnTo>
                  <a:pt x="72" y="128"/>
                </a:lnTo>
                <a:lnTo>
                  <a:pt x="56" y="120"/>
                </a:lnTo>
                <a:lnTo>
                  <a:pt x="56" y="112"/>
                </a:lnTo>
                <a:lnTo>
                  <a:pt x="48" y="104"/>
                </a:lnTo>
                <a:lnTo>
                  <a:pt x="24" y="88"/>
                </a:lnTo>
                <a:lnTo>
                  <a:pt x="0" y="80"/>
                </a:lnTo>
                <a:lnTo>
                  <a:pt x="0" y="64"/>
                </a:lnTo>
                <a:lnTo>
                  <a:pt x="24" y="48"/>
                </a:lnTo>
                <a:lnTo>
                  <a:pt x="32" y="16"/>
                </a:lnTo>
                <a:lnTo>
                  <a:pt x="48" y="8"/>
                </a:lnTo>
                <a:lnTo>
                  <a:pt x="48" y="0"/>
                </a:lnTo>
                <a:lnTo>
                  <a:pt x="72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28" name="Freeform 52"/>
          <p:cNvSpPr>
            <a:spLocks/>
          </p:cNvSpPr>
          <p:nvPr/>
        </p:nvSpPr>
        <p:spPr bwMode="auto">
          <a:xfrm>
            <a:off x="2264237" y="5381740"/>
            <a:ext cx="67672" cy="44316"/>
          </a:xfrm>
          <a:custGeom>
            <a:avLst/>
            <a:gdLst>
              <a:gd name="T0" fmla="*/ 0 w 25"/>
              <a:gd name="T1" fmla="*/ 8 h 17"/>
              <a:gd name="T2" fmla="*/ 0 w 25"/>
              <a:gd name="T3" fmla="*/ 8 h 17"/>
              <a:gd name="T4" fmla="*/ 15 w 25"/>
              <a:gd name="T5" fmla="*/ 0 h 17"/>
              <a:gd name="T6" fmla="*/ 41 w 25"/>
              <a:gd name="T7" fmla="*/ 8 h 17"/>
              <a:gd name="T8" fmla="*/ 15 w 25"/>
              <a:gd name="T9" fmla="*/ 16 h 17"/>
              <a:gd name="T10" fmla="*/ 0 w 25"/>
              <a:gd name="T11" fmla="*/ 8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8" y="16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29" name="Freeform 53"/>
          <p:cNvSpPr>
            <a:spLocks/>
          </p:cNvSpPr>
          <p:nvPr/>
        </p:nvSpPr>
        <p:spPr bwMode="auto">
          <a:xfrm>
            <a:off x="2329403" y="5381740"/>
            <a:ext cx="67672" cy="44316"/>
          </a:xfrm>
          <a:custGeom>
            <a:avLst/>
            <a:gdLst>
              <a:gd name="T0" fmla="*/ 0 w 25"/>
              <a:gd name="T1" fmla="*/ 8 h 17"/>
              <a:gd name="T2" fmla="*/ 0 w 25"/>
              <a:gd name="T3" fmla="*/ 8 h 17"/>
              <a:gd name="T4" fmla="*/ 15 w 25"/>
              <a:gd name="T5" fmla="*/ 0 h 17"/>
              <a:gd name="T6" fmla="*/ 41 w 25"/>
              <a:gd name="T7" fmla="*/ 0 h 17"/>
              <a:gd name="T8" fmla="*/ 27 w 25"/>
              <a:gd name="T9" fmla="*/ 8 h 17"/>
              <a:gd name="T10" fmla="*/ 41 w 25"/>
              <a:gd name="T11" fmla="*/ 16 h 17"/>
              <a:gd name="T12" fmla="*/ 0 w 25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17"/>
              <a:gd name="T23" fmla="*/ 25 w 25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17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16" y="8"/>
                </a:lnTo>
                <a:lnTo>
                  <a:pt x="24" y="16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0" name="Freeform 54"/>
          <p:cNvSpPr>
            <a:spLocks/>
          </p:cNvSpPr>
          <p:nvPr/>
        </p:nvSpPr>
        <p:spPr bwMode="auto">
          <a:xfrm>
            <a:off x="1918355" y="5277467"/>
            <a:ext cx="761945" cy="669949"/>
          </a:xfrm>
          <a:custGeom>
            <a:avLst/>
            <a:gdLst>
              <a:gd name="T0" fmla="*/ 402 w 281"/>
              <a:gd name="T1" fmla="*/ 208 h 257"/>
              <a:gd name="T2" fmla="*/ 402 w 281"/>
              <a:gd name="T3" fmla="*/ 208 h 257"/>
              <a:gd name="T4" fmla="*/ 417 w 281"/>
              <a:gd name="T5" fmla="*/ 200 h 257"/>
              <a:gd name="T6" fmla="*/ 431 w 281"/>
              <a:gd name="T7" fmla="*/ 192 h 257"/>
              <a:gd name="T8" fmla="*/ 446 w 281"/>
              <a:gd name="T9" fmla="*/ 184 h 257"/>
              <a:gd name="T10" fmla="*/ 458 w 281"/>
              <a:gd name="T11" fmla="*/ 176 h 257"/>
              <a:gd name="T12" fmla="*/ 471 w 281"/>
              <a:gd name="T13" fmla="*/ 168 h 257"/>
              <a:gd name="T14" fmla="*/ 486 w 281"/>
              <a:gd name="T15" fmla="*/ 168 h 257"/>
              <a:gd name="T16" fmla="*/ 486 w 281"/>
              <a:gd name="T17" fmla="*/ 160 h 257"/>
              <a:gd name="T18" fmla="*/ 486 w 281"/>
              <a:gd name="T19" fmla="*/ 152 h 257"/>
              <a:gd name="T20" fmla="*/ 486 w 281"/>
              <a:gd name="T21" fmla="*/ 144 h 257"/>
              <a:gd name="T22" fmla="*/ 471 w 281"/>
              <a:gd name="T23" fmla="*/ 136 h 257"/>
              <a:gd name="T24" fmla="*/ 458 w 281"/>
              <a:gd name="T25" fmla="*/ 128 h 257"/>
              <a:gd name="T26" fmla="*/ 446 w 281"/>
              <a:gd name="T27" fmla="*/ 128 h 257"/>
              <a:gd name="T28" fmla="*/ 431 w 281"/>
              <a:gd name="T29" fmla="*/ 128 h 257"/>
              <a:gd name="T30" fmla="*/ 431 w 281"/>
              <a:gd name="T31" fmla="*/ 136 h 257"/>
              <a:gd name="T32" fmla="*/ 417 w 281"/>
              <a:gd name="T33" fmla="*/ 136 h 257"/>
              <a:gd name="T34" fmla="*/ 402 w 281"/>
              <a:gd name="T35" fmla="*/ 136 h 257"/>
              <a:gd name="T36" fmla="*/ 387 w 281"/>
              <a:gd name="T37" fmla="*/ 136 h 257"/>
              <a:gd name="T38" fmla="*/ 374 w 281"/>
              <a:gd name="T39" fmla="*/ 136 h 257"/>
              <a:gd name="T40" fmla="*/ 360 w 281"/>
              <a:gd name="T41" fmla="*/ 136 h 257"/>
              <a:gd name="T42" fmla="*/ 346 w 281"/>
              <a:gd name="T43" fmla="*/ 128 h 257"/>
              <a:gd name="T44" fmla="*/ 360 w 281"/>
              <a:gd name="T45" fmla="*/ 120 h 257"/>
              <a:gd name="T46" fmla="*/ 346 w 281"/>
              <a:gd name="T47" fmla="*/ 104 h 257"/>
              <a:gd name="T48" fmla="*/ 346 w 281"/>
              <a:gd name="T49" fmla="*/ 80 h 257"/>
              <a:gd name="T50" fmla="*/ 305 w 281"/>
              <a:gd name="T51" fmla="*/ 56 h 257"/>
              <a:gd name="T52" fmla="*/ 262 w 281"/>
              <a:gd name="T53" fmla="*/ 48 h 257"/>
              <a:gd name="T54" fmla="*/ 235 w 281"/>
              <a:gd name="T55" fmla="*/ 56 h 257"/>
              <a:gd name="T56" fmla="*/ 220 w 281"/>
              <a:gd name="T57" fmla="*/ 48 h 257"/>
              <a:gd name="T58" fmla="*/ 196 w 281"/>
              <a:gd name="T59" fmla="*/ 40 h 257"/>
              <a:gd name="T60" fmla="*/ 196 w 281"/>
              <a:gd name="T61" fmla="*/ 32 h 257"/>
              <a:gd name="T62" fmla="*/ 182 w 281"/>
              <a:gd name="T63" fmla="*/ 24 h 257"/>
              <a:gd name="T64" fmla="*/ 140 w 281"/>
              <a:gd name="T65" fmla="*/ 8 h 257"/>
              <a:gd name="T66" fmla="*/ 97 w 281"/>
              <a:gd name="T67" fmla="*/ 0 h 257"/>
              <a:gd name="T68" fmla="*/ 56 w 281"/>
              <a:gd name="T69" fmla="*/ 16 h 257"/>
              <a:gd name="T70" fmla="*/ 70 w 281"/>
              <a:gd name="T71" fmla="*/ 24 h 257"/>
              <a:gd name="T72" fmla="*/ 56 w 281"/>
              <a:gd name="T73" fmla="*/ 40 h 257"/>
              <a:gd name="T74" fmla="*/ 41 w 281"/>
              <a:gd name="T75" fmla="*/ 40 h 257"/>
              <a:gd name="T76" fmla="*/ 27 w 281"/>
              <a:gd name="T77" fmla="*/ 48 h 257"/>
              <a:gd name="T78" fmla="*/ 0 w 281"/>
              <a:gd name="T79" fmla="*/ 48 h 257"/>
              <a:gd name="T80" fmla="*/ 0 w 281"/>
              <a:gd name="T81" fmla="*/ 64 h 257"/>
              <a:gd name="T82" fmla="*/ 15 w 281"/>
              <a:gd name="T83" fmla="*/ 64 h 257"/>
              <a:gd name="T84" fmla="*/ 70 w 281"/>
              <a:gd name="T85" fmla="*/ 112 h 257"/>
              <a:gd name="T86" fmla="*/ 83 w 281"/>
              <a:gd name="T87" fmla="*/ 120 h 257"/>
              <a:gd name="T88" fmla="*/ 97 w 281"/>
              <a:gd name="T89" fmla="*/ 136 h 257"/>
              <a:gd name="T90" fmla="*/ 97 w 281"/>
              <a:gd name="T91" fmla="*/ 160 h 257"/>
              <a:gd name="T92" fmla="*/ 140 w 281"/>
              <a:gd name="T93" fmla="*/ 176 h 257"/>
              <a:gd name="T94" fmla="*/ 168 w 281"/>
              <a:gd name="T95" fmla="*/ 216 h 257"/>
              <a:gd name="T96" fmla="*/ 182 w 281"/>
              <a:gd name="T97" fmla="*/ 224 h 257"/>
              <a:gd name="T98" fmla="*/ 196 w 281"/>
              <a:gd name="T99" fmla="*/ 216 h 257"/>
              <a:gd name="T100" fmla="*/ 235 w 281"/>
              <a:gd name="T101" fmla="*/ 240 h 257"/>
              <a:gd name="T102" fmla="*/ 251 w 281"/>
              <a:gd name="T103" fmla="*/ 256 h 257"/>
              <a:gd name="T104" fmla="*/ 346 w 281"/>
              <a:gd name="T105" fmla="*/ 216 h 257"/>
              <a:gd name="T106" fmla="*/ 402 w 281"/>
              <a:gd name="T107" fmla="*/ 208 h 2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81"/>
              <a:gd name="T163" fmla="*/ 0 h 257"/>
              <a:gd name="T164" fmla="*/ 281 w 281"/>
              <a:gd name="T165" fmla="*/ 257 h 2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81" h="257">
                <a:moveTo>
                  <a:pt x="232" y="208"/>
                </a:moveTo>
                <a:lnTo>
                  <a:pt x="232" y="208"/>
                </a:lnTo>
                <a:lnTo>
                  <a:pt x="240" y="200"/>
                </a:lnTo>
                <a:lnTo>
                  <a:pt x="248" y="192"/>
                </a:lnTo>
                <a:lnTo>
                  <a:pt x="256" y="184"/>
                </a:lnTo>
                <a:lnTo>
                  <a:pt x="264" y="176"/>
                </a:lnTo>
                <a:lnTo>
                  <a:pt x="272" y="168"/>
                </a:lnTo>
                <a:lnTo>
                  <a:pt x="280" y="168"/>
                </a:lnTo>
                <a:lnTo>
                  <a:pt x="280" y="160"/>
                </a:lnTo>
                <a:lnTo>
                  <a:pt x="280" y="152"/>
                </a:lnTo>
                <a:lnTo>
                  <a:pt x="280" y="144"/>
                </a:lnTo>
                <a:lnTo>
                  <a:pt x="272" y="136"/>
                </a:lnTo>
                <a:lnTo>
                  <a:pt x="264" y="128"/>
                </a:lnTo>
                <a:lnTo>
                  <a:pt x="256" y="128"/>
                </a:lnTo>
                <a:lnTo>
                  <a:pt x="248" y="128"/>
                </a:lnTo>
                <a:lnTo>
                  <a:pt x="248" y="136"/>
                </a:lnTo>
                <a:lnTo>
                  <a:pt x="240" y="136"/>
                </a:lnTo>
                <a:lnTo>
                  <a:pt x="232" y="136"/>
                </a:lnTo>
                <a:lnTo>
                  <a:pt x="224" y="136"/>
                </a:lnTo>
                <a:lnTo>
                  <a:pt x="216" y="136"/>
                </a:lnTo>
                <a:lnTo>
                  <a:pt x="208" y="136"/>
                </a:lnTo>
                <a:lnTo>
                  <a:pt x="200" y="128"/>
                </a:lnTo>
                <a:lnTo>
                  <a:pt x="208" y="120"/>
                </a:lnTo>
                <a:lnTo>
                  <a:pt x="200" y="104"/>
                </a:lnTo>
                <a:lnTo>
                  <a:pt x="200" y="80"/>
                </a:lnTo>
                <a:lnTo>
                  <a:pt x="176" y="56"/>
                </a:lnTo>
                <a:lnTo>
                  <a:pt x="152" y="48"/>
                </a:lnTo>
                <a:lnTo>
                  <a:pt x="136" y="56"/>
                </a:lnTo>
                <a:lnTo>
                  <a:pt x="128" y="48"/>
                </a:lnTo>
                <a:lnTo>
                  <a:pt x="112" y="40"/>
                </a:lnTo>
                <a:lnTo>
                  <a:pt x="112" y="32"/>
                </a:lnTo>
                <a:lnTo>
                  <a:pt x="104" y="24"/>
                </a:lnTo>
                <a:lnTo>
                  <a:pt x="80" y="8"/>
                </a:lnTo>
                <a:lnTo>
                  <a:pt x="56" y="0"/>
                </a:lnTo>
                <a:lnTo>
                  <a:pt x="32" y="16"/>
                </a:lnTo>
                <a:lnTo>
                  <a:pt x="40" y="24"/>
                </a:lnTo>
                <a:lnTo>
                  <a:pt x="32" y="40"/>
                </a:lnTo>
                <a:lnTo>
                  <a:pt x="24" y="40"/>
                </a:lnTo>
                <a:lnTo>
                  <a:pt x="16" y="48"/>
                </a:lnTo>
                <a:lnTo>
                  <a:pt x="0" y="48"/>
                </a:lnTo>
                <a:lnTo>
                  <a:pt x="0" y="64"/>
                </a:lnTo>
                <a:lnTo>
                  <a:pt x="8" y="64"/>
                </a:lnTo>
                <a:lnTo>
                  <a:pt x="40" y="112"/>
                </a:lnTo>
                <a:lnTo>
                  <a:pt x="48" y="120"/>
                </a:lnTo>
                <a:lnTo>
                  <a:pt x="56" y="136"/>
                </a:lnTo>
                <a:lnTo>
                  <a:pt x="56" y="160"/>
                </a:lnTo>
                <a:lnTo>
                  <a:pt x="80" y="176"/>
                </a:lnTo>
                <a:lnTo>
                  <a:pt x="96" y="216"/>
                </a:lnTo>
                <a:lnTo>
                  <a:pt x="104" y="224"/>
                </a:lnTo>
                <a:lnTo>
                  <a:pt x="112" y="216"/>
                </a:lnTo>
                <a:lnTo>
                  <a:pt x="136" y="240"/>
                </a:lnTo>
                <a:lnTo>
                  <a:pt x="144" y="256"/>
                </a:lnTo>
                <a:lnTo>
                  <a:pt x="200" y="216"/>
                </a:lnTo>
                <a:lnTo>
                  <a:pt x="232" y="20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1" name="Freeform 55"/>
          <p:cNvSpPr>
            <a:spLocks/>
          </p:cNvSpPr>
          <p:nvPr/>
        </p:nvSpPr>
        <p:spPr bwMode="auto">
          <a:xfrm>
            <a:off x="2459736" y="5527721"/>
            <a:ext cx="47621" cy="65170"/>
          </a:xfrm>
          <a:custGeom>
            <a:avLst/>
            <a:gdLst>
              <a:gd name="T0" fmla="*/ 17 w 17"/>
              <a:gd name="T1" fmla="*/ 24 h 25"/>
              <a:gd name="T2" fmla="*/ 17 w 17"/>
              <a:gd name="T3" fmla="*/ 24 h 25"/>
              <a:gd name="T4" fmla="*/ 0 w 17"/>
              <a:gd name="T5" fmla="*/ 8 h 25"/>
              <a:gd name="T6" fmla="*/ 17 w 17"/>
              <a:gd name="T7" fmla="*/ 0 h 25"/>
              <a:gd name="T8" fmla="*/ 35 w 17"/>
              <a:gd name="T9" fmla="*/ 0 h 25"/>
              <a:gd name="T10" fmla="*/ 17 w 17"/>
              <a:gd name="T11" fmla="*/ 24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5"/>
              <a:gd name="T20" fmla="*/ 17 w 1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5">
                <a:moveTo>
                  <a:pt x="8" y="24"/>
                </a:move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8" y="2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2" name="Freeform 56"/>
          <p:cNvSpPr>
            <a:spLocks/>
          </p:cNvSpPr>
          <p:nvPr/>
        </p:nvSpPr>
        <p:spPr bwMode="auto">
          <a:xfrm>
            <a:off x="2459736" y="5527721"/>
            <a:ext cx="220563" cy="106879"/>
          </a:xfrm>
          <a:custGeom>
            <a:avLst/>
            <a:gdLst>
              <a:gd name="T0" fmla="*/ 115 w 81"/>
              <a:gd name="T1" fmla="*/ 32 h 41"/>
              <a:gd name="T2" fmla="*/ 115 w 81"/>
              <a:gd name="T3" fmla="*/ 32 h 41"/>
              <a:gd name="T4" fmla="*/ 144 w 81"/>
              <a:gd name="T5" fmla="*/ 16 h 41"/>
              <a:gd name="T6" fmla="*/ 144 w 81"/>
              <a:gd name="T7" fmla="*/ 8 h 41"/>
              <a:gd name="T8" fmla="*/ 128 w 81"/>
              <a:gd name="T9" fmla="*/ 0 h 41"/>
              <a:gd name="T10" fmla="*/ 85 w 81"/>
              <a:gd name="T11" fmla="*/ 24 h 41"/>
              <a:gd name="T12" fmla="*/ 42 w 81"/>
              <a:gd name="T13" fmla="*/ 24 h 41"/>
              <a:gd name="T14" fmla="*/ 15 w 81"/>
              <a:gd name="T15" fmla="*/ 24 h 41"/>
              <a:gd name="T16" fmla="*/ 0 w 81"/>
              <a:gd name="T17" fmla="*/ 32 h 41"/>
              <a:gd name="T18" fmla="*/ 15 w 81"/>
              <a:gd name="T19" fmla="*/ 40 h 41"/>
              <a:gd name="T20" fmla="*/ 28 w 81"/>
              <a:gd name="T21" fmla="*/ 40 h 41"/>
              <a:gd name="T22" fmla="*/ 42 w 81"/>
              <a:gd name="T23" fmla="*/ 40 h 41"/>
              <a:gd name="T24" fmla="*/ 58 w 81"/>
              <a:gd name="T25" fmla="*/ 40 h 41"/>
              <a:gd name="T26" fmla="*/ 71 w 81"/>
              <a:gd name="T27" fmla="*/ 40 h 41"/>
              <a:gd name="T28" fmla="*/ 85 w 81"/>
              <a:gd name="T29" fmla="*/ 40 h 41"/>
              <a:gd name="T30" fmla="*/ 85 w 81"/>
              <a:gd name="T31" fmla="*/ 32 h 41"/>
              <a:gd name="T32" fmla="*/ 100 w 81"/>
              <a:gd name="T33" fmla="*/ 32 h 41"/>
              <a:gd name="T34" fmla="*/ 115 w 81"/>
              <a:gd name="T35" fmla="*/ 32 h 4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1"/>
              <a:gd name="T55" fmla="*/ 0 h 41"/>
              <a:gd name="T56" fmla="*/ 81 w 81"/>
              <a:gd name="T57" fmla="*/ 41 h 4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1" h="41">
                <a:moveTo>
                  <a:pt x="64" y="32"/>
                </a:moveTo>
                <a:lnTo>
                  <a:pt x="64" y="32"/>
                </a:lnTo>
                <a:lnTo>
                  <a:pt x="80" y="16"/>
                </a:lnTo>
                <a:lnTo>
                  <a:pt x="80" y="8"/>
                </a:lnTo>
                <a:lnTo>
                  <a:pt x="72" y="0"/>
                </a:lnTo>
                <a:lnTo>
                  <a:pt x="48" y="24"/>
                </a:lnTo>
                <a:lnTo>
                  <a:pt x="24" y="24"/>
                </a:lnTo>
                <a:lnTo>
                  <a:pt x="8" y="24"/>
                </a:lnTo>
                <a:lnTo>
                  <a:pt x="0" y="32"/>
                </a:lnTo>
                <a:lnTo>
                  <a:pt x="8" y="40"/>
                </a:lnTo>
                <a:lnTo>
                  <a:pt x="16" y="40"/>
                </a:lnTo>
                <a:lnTo>
                  <a:pt x="24" y="40"/>
                </a:lnTo>
                <a:lnTo>
                  <a:pt x="32" y="40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56" y="32"/>
                </a:lnTo>
                <a:lnTo>
                  <a:pt x="64" y="3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3" name="Freeform 57"/>
          <p:cNvSpPr>
            <a:spLocks/>
          </p:cNvSpPr>
          <p:nvPr/>
        </p:nvSpPr>
        <p:spPr bwMode="auto">
          <a:xfrm>
            <a:off x="2655235" y="5506867"/>
            <a:ext cx="25064" cy="44316"/>
          </a:xfrm>
          <a:custGeom>
            <a:avLst/>
            <a:gdLst>
              <a:gd name="T0" fmla="*/ 16 w 9"/>
              <a:gd name="T1" fmla="*/ 16 h 17"/>
              <a:gd name="T2" fmla="*/ 16 w 9"/>
              <a:gd name="T3" fmla="*/ 16 h 17"/>
              <a:gd name="T4" fmla="*/ 0 w 9"/>
              <a:gd name="T5" fmla="*/ 8 h 17"/>
              <a:gd name="T6" fmla="*/ 0 w 9"/>
              <a:gd name="T7" fmla="*/ 0 h 17"/>
              <a:gd name="T8" fmla="*/ 16 w 9"/>
              <a:gd name="T9" fmla="*/ 0 h 17"/>
              <a:gd name="T10" fmla="*/ 16 w 9"/>
              <a:gd name="T11" fmla="*/ 16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7"/>
              <a:gd name="T20" fmla="*/ 9 w 9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7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4" name="Freeform 58"/>
          <p:cNvSpPr>
            <a:spLocks/>
          </p:cNvSpPr>
          <p:nvPr/>
        </p:nvSpPr>
        <p:spPr bwMode="auto">
          <a:xfrm>
            <a:off x="2547460" y="5569429"/>
            <a:ext cx="240614" cy="273715"/>
          </a:xfrm>
          <a:custGeom>
            <a:avLst/>
            <a:gdLst>
              <a:gd name="T0" fmla="*/ 0 w 89"/>
              <a:gd name="T1" fmla="*/ 104 h 105"/>
              <a:gd name="T2" fmla="*/ 0 w 89"/>
              <a:gd name="T3" fmla="*/ 104 h 105"/>
              <a:gd name="T4" fmla="*/ 41 w 89"/>
              <a:gd name="T5" fmla="*/ 104 h 105"/>
              <a:gd name="T6" fmla="*/ 55 w 89"/>
              <a:gd name="T7" fmla="*/ 96 h 105"/>
              <a:gd name="T8" fmla="*/ 68 w 89"/>
              <a:gd name="T9" fmla="*/ 88 h 105"/>
              <a:gd name="T10" fmla="*/ 95 w 89"/>
              <a:gd name="T11" fmla="*/ 80 h 105"/>
              <a:gd name="T12" fmla="*/ 108 w 89"/>
              <a:gd name="T13" fmla="*/ 72 h 105"/>
              <a:gd name="T14" fmla="*/ 108 w 89"/>
              <a:gd name="T15" fmla="*/ 64 h 105"/>
              <a:gd name="T16" fmla="*/ 135 w 89"/>
              <a:gd name="T17" fmla="*/ 40 h 105"/>
              <a:gd name="T18" fmla="*/ 149 w 89"/>
              <a:gd name="T19" fmla="*/ 32 h 105"/>
              <a:gd name="T20" fmla="*/ 123 w 89"/>
              <a:gd name="T21" fmla="*/ 16 h 105"/>
              <a:gd name="T22" fmla="*/ 95 w 89"/>
              <a:gd name="T23" fmla="*/ 8 h 105"/>
              <a:gd name="T24" fmla="*/ 82 w 89"/>
              <a:gd name="T25" fmla="*/ 0 h 105"/>
              <a:gd name="T26" fmla="*/ 55 w 89"/>
              <a:gd name="T27" fmla="*/ 16 h 105"/>
              <a:gd name="T28" fmla="*/ 68 w 89"/>
              <a:gd name="T29" fmla="*/ 24 h 105"/>
              <a:gd name="T30" fmla="*/ 82 w 89"/>
              <a:gd name="T31" fmla="*/ 32 h 105"/>
              <a:gd name="T32" fmla="*/ 82 w 89"/>
              <a:gd name="T33" fmla="*/ 40 h 105"/>
              <a:gd name="T34" fmla="*/ 82 w 89"/>
              <a:gd name="T35" fmla="*/ 48 h 105"/>
              <a:gd name="T36" fmla="*/ 82 w 89"/>
              <a:gd name="T37" fmla="*/ 56 h 105"/>
              <a:gd name="T38" fmla="*/ 68 w 89"/>
              <a:gd name="T39" fmla="*/ 56 h 105"/>
              <a:gd name="T40" fmla="*/ 55 w 89"/>
              <a:gd name="T41" fmla="*/ 64 h 105"/>
              <a:gd name="T42" fmla="*/ 41 w 89"/>
              <a:gd name="T43" fmla="*/ 72 h 105"/>
              <a:gd name="T44" fmla="*/ 26 w 89"/>
              <a:gd name="T45" fmla="*/ 80 h 105"/>
              <a:gd name="T46" fmla="*/ 15 w 89"/>
              <a:gd name="T47" fmla="*/ 88 h 105"/>
              <a:gd name="T48" fmla="*/ 0 w 89"/>
              <a:gd name="T49" fmla="*/ 96 h 105"/>
              <a:gd name="T50" fmla="*/ 0 w 89"/>
              <a:gd name="T51" fmla="*/ 104 h 10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89"/>
              <a:gd name="T79" fmla="*/ 0 h 105"/>
              <a:gd name="T80" fmla="*/ 89 w 89"/>
              <a:gd name="T81" fmla="*/ 105 h 10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89" h="105">
                <a:moveTo>
                  <a:pt x="0" y="104"/>
                </a:moveTo>
                <a:lnTo>
                  <a:pt x="0" y="104"/>
                </a:lnTo>
                <a:lnTo>
                  <a:pt x="24" y="104"/>
                </a:lnTo>
                <a:lnTo>
                  <a:pt x="32" y="96"/>
                </a:lnTo>
                <a:lnTo>
                  <a:pt x="40" y="88"/>
                </a:lnTo>
                <a:lnTo>
                  <a:pt x="56" y="80"/>
                </a:lnTo>
                <a:lnTo>
                  <a:pt x="64" y="72"/>
                </a:lnTo>
                <a:lnTo>
                  <a:pt x="64" y="64"/>
                </a:lnTo>
                <a:lnTo>
                  <a:pt x="80" y="40"/>
                </a:lnTo>
                <a:lnTo>
                  <a:pt x="88" y="32"/>
                </a:lnTo>
                <a:lnTo>
                  <a:pt x="72" y="16"/>
                </a:lnTo>
                <a:lnTo>
                  <a:pt x="56" y="8"/>
                </a:lnTo>
                <a:lnTo>
                  <a:pt x="48" y="0"/>
                </a:lnTo>
                <a:lnTo>
                  <a:pt x="32" y="16"/>
                </a:lnTo>
                <a:lnTo>
                  <a:pt x="40" y="24"/>
                </a:lnTo>
                <a:lnTo>
                  <a:pt x="48" y="32"/>
                </a:lnTo>
                <a:lnTo>
                  <a:pt x="48" y="40"/>
                </a:lnTo>
                <a:lnTo>
                  <a:pt x="48" y="48"/>
                </a:lnTo>
                <a:lnTo>
                  <a:pt x="48" y="56"/>
                </a:lnTo>
                <a:lnTo>
                  <a:pt x="40" y="56"/>
                </a:lnTo>
                <a:lnTo>
                  <a:pt x="32" y="64"/>
                </a:lnTo>
                <a:lnTo>
                  <a:pt x="24" y="72"/>
                </a:lnTo>
                <a:lnTo>
                  <a:pt x="16" y="80"/>
                </a:lnTo>
                <a:lnTo>
                  <a:pt x="8" y="88"/>
                </a:lnTo>
                <a:lnTo>
                  <a:pt x="0" y="96"/>
                </a:lnTo>
                <a:lnTo>
                  <a:pt x="0" y="10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5" name="Freeform 59"/>
          <p:cNvSpPr>
            <a:spLocks/>
          </p:cNvSpPr>
          <p:nvPr/>
        </p:nvSpPr>
        <p:spPr bwMode="auto">
          <a:xfrm>
            <a:off x="2199071" y="5819683"/>
            <a:ext cx="350896" cy="169442"/>
          </a:xfrm>
          <a:custGeom>
            <a:avLst/>
            <a:gdLst>
              <a:gd name="T0" fmla="*/ 0 w 129"/>
              <a:gd name="T1" fmla="*/ 16 h 65"/>
              <a:gd name="T2" fmla="*/ 0 w 129"/>
              <a:gd name="T3" fmla="*/ 16 h 65"/>
              <a:gd name="T4" fmla="*/ 15 w 129"/>
              <a:gd name="T5" fmla="*/ 8 h 65"/>
              <a:gd name="T6" fmla="*/ 56 w 129"/>
              <a:gd name="T7" fmla="*/ 32 h 65"/>
              <a:gd name="T8" fmla="*/ 71 w 129"/>
              <a:gd name="T9" fmla="*/ 48 h 65"/>
              <a:gd name="T10" fmla="*/ 169 w 129"/>
              <a:gd name="T11" fmla="*/ 8 h 65"/>
              <a:gd name="T12" fmla="*/ 227 w 129"/>
              <a:gd name="T13" fmla="*/ 0 h 65"/>
              <a:gd name="T14" fmla="*/ 227 w 129"/>
              <a:gd name="T15" fmla="*/ 8 h 65"/>
              <a:gd name="T16" fmla="*/ 212 w 129"/>
              <a:gd name="T17" fmla="*/ 16 h 65"/>
              <a:gd name="T18" fmla="*/ 212 w 129"/>
              <a:gd name="T19" fmla="*/ 24 h 65"/>
              <a:gd name="T20" fmla="*/ 156 w 129"/>
              <a:gd name="T21" fmla="*/ 32 h 65"/>
              <a:gd name="T22" fmla="*/ 100 w 129"/>
              <a:gd name="T23" fmla="*/ 56 h 65"/>
              <a:gd name="T24" fmla="*/ 71 w 129"/>
              <a:gd name="T25" fmla="*/ 56 h 65"/>
              <a:gd name="T26" fmla="*/ 42 w 129"/>
              <a:gd name="T27" fmla="*/ 64 h 65"/>
              <a:gd name="T28" fmla="*/ 15 w 129"/>
              <a:gd name="T29" fmla="*/ 64 h 65"/>
              <a:gd name="T30" fmla="*/ 0 w 129"/>
              <a:gd name="T31" fmla="*/ 16 h 6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9"/>
              <a:gd name="T49" fmla="*/ 0 h 65"/>
              <a:gd name="T50" fmla="*/ 129 w 129"/>
              <a:gd name="T51" fmla="*/ 65 h 6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9" h="65">
                <a:moveTo>
                  <a:pt x="0" y="16"/>
                </a:moveTo>
                <a:lnTo>
                  <a:pt x="0" y="16"/>
                </a:lnTo>
                <a:lnTo>
                  <a:pt x="8" y="8"/>
                </a:lnTo>
                <a:lnTo>
                  <a:pt x="32" y="32"/>
                </a:lnTo>
                <a:lnTo>
                  <a:pt x="40" y="48"/>
                </a:lnTo>
                <a:lnTo>
                  <a:pt x="96" y="8"/>
                </a:lnTo>
                <a:lnTo>
                  <a:pt x="128" y="0"/>
                </a:lnTo>
                <a:lnTo>
                  <a:pt x="128" y="8"/>
                </a:lnTo>
                <a:lnTo>
                  <a:pt x="120" y="16"/>
                </a:lnTo>
                <a:lnTo>
                  <a:pt x="120" y="24"/>
                </a:lnTo>
                <a:lnTo>
                  <a:pt x="88" y="32"/>
                </a:lnTo>
                <a:lnTo>
                  <a:pt x="56" y="56"/>
                </a:lnTo>
                <a:lnTo>
                  <a:pt x="40" y="56"/>
                </a:lnTo>
                <a:lnTo>
                  <a:pt x="24" y="64"/>
                </a:lnTo>
                <a:lnTo>
                  <a:pt x="8" y="64"/>
                </a:lnTo>
                <a:lnTo>
                  <a:pt x="0" y="1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36" name="Freeform 60"/>
          <p:cNvSpPr>
            <a:spLocks/>
          </p:cNvSpPr>
          <p:nvPr/>
        </p:nvSpPr>
        <p:spPr bwMode="auto">
          <a:xfrm>
            <a:off x="2808125" y="5027214"/>
            <a:ext cx="501280" cy="377987"/>
          </a:xfrm>
          <a:custGeom>
            <a:avLst/>
            <a:gdLst>
              <a:gd name="T0" fmla="*/ 303 w 185"/>
              <a:gd name="T1" fmla="*/ 24 h 145"/>
              <a:gd name="T2" fmla="*/ 303 w 185"/>
              <a:gd name="T3" fmla="*/ 24 h 145"/>
              <a:gd name="T4" fmla="*/ 291 w 185"/>
              <a:gd name="T5" fmla="*/ 24 h 145"/>
              <a:gd name="T6" fmla="*/ 261 w 185"/>
              <a:gd name="T7" fmla="*/ 32 h 145"/>
              <a:gd name="T8" fmla="*/ 235 w 185"/>
              <a:gd name="T9" fmla="*/ 40 h 145"/>
              <a:gd name="T10" fmla="*/ 235 w 185"/>
              <a:gd name="T11" fmla="*/ 56 h 145"/>
              <a:gd name="T12" fmla="*/ 219 w 185"/>
              <a:gd name="T13" fmla="*/ 72 h 145"/>
              <a:gd name="T14" fmla="*/ 206 w 185"/>
              <a:gd name="T15" fmla="*/ 72 h 145"/>
              <a:gd name="T16" fmla="*/ 206 w 185"/>
              <a:gd name="T17" fmla="*/ 80 h 145"/>
              <a:gd name="T18" fmla="*/ 194 w 185"/>
              <a:gd name="T19" fmla="*/ 88 h 145"/>
              <a:gd name="T20" fmla="*/ 194 w 185"/>
              <a:gd name="T21" fmla="*/ 104 h 145"/>
              <a:gd name="T22" fmla="*/ 138 w 185"/>
              <a:gd name="T23" fmla="*/ 112 h 145"/>
              <a:gd name="T24" fmla="*/ 124 w 185"/>
              <a:gd name="T25" fmla="*/ 120 h 145"/>
              <a:gd name="T26" fmla="*/ 124 w 185"/>
              <a:gd name="T27" fmla="*/ 136 h 145"/>
              <a:gd name="T28" fmla="*/ 41 w 185"/>
              <a:gd name="T29" fmla="*/ 144 h 145"/>
              <a:gd name="T30" fmla="*/ 15 w 185"/>
              <a:gd name="T31" fmla="*/ 136 h 145"/>
              <a:gd name="T32" fmla="*/ 27 w 185"/>
              <a:gd name="T33" fmla="*/ 120 h 145"/>
              <a:gd name="T34" fmla="*/ 27 w 185"/>
              <a:gd name="T35" fmla="*/ 112 h 145"/>
              <a:gd name="T36" fmla="*/ 0 w 185"/>
              <a:gd name="T37" fmla="*/ 104 h 145"/>
              <a:gd name="T38" fmla="*/ 0 w 185"/>
              <a:gd name="T39" fmla="*/ 72 h 145"/>
              <a:gd name="T40" fmla="*/ 15 w 185"/>
              <a:gd name="T41" fmla="*/ 56 h 145"/>
              <a:gd name="T42" fmla="*/ 15 w 185"/>
              <a:gd name="T43" fmla="*/ 48 h 145"/>
              <a:gd name="T44" fmla="*/ 56 w 185"/>
              <a:gd name="T45" fmla="*/ 48 h 145"/>
              <a:gd name="T46" fmla="*/ 56 w 185"/>
              <a:gd name="T47" fmla="*/ 40 h 145"/>
              <a:gd name="T48" fmla="*/ 83 w 185"/>
              <a:gd name="T49" fmla="*/ 40 h 145"/>
              <a:gd name="T50" fmla="*/ 97 w 185"/>
              <a:gd name="T51" fmla="*/ 24 h 145"/>
              <a:gd name="T52" fmla="*/ 111 w 185"/>
              <a:gd name="T53" fmla="*/ 24 h 145"/>
              <a:gd name="T54" fmla="*/ 111 w 185"/>
              <a:gd name="T55" fmla="*/ 16 h 145"/>
              <a:gd name="T56" fmla="*/ 166 w 185"/>
              <a:gd name="T57" fmla="*/ 24 h 145"/>
              <a:gd name="T58" fmla="*/ 194 w 185"/>
              <a:gd name="T59" fmla="*/ 24 h 145"/>
              <a:gd name="T60" fmla="*/ 194 w 185"/>
              <a:gd name="T61" fmla="*/ 16 h 145"/>
              <a:gd name="T62" fmla="*/ 206 w 185"/>
              <a:gd name="T63" fmla="*/ 16 h 145"/>
              <a:gd name="T64" fmla="*/ 219 w 185"/>
              <a:gd name="T65" fmla="*/ 0 h 145"/>
              <a:gd name="T66" fmla="*/ 235 w 185"/>
              <a:gd name="T67" fmla="*/ 8 h 145"/>
              <a:gd name="T68" fmla="*/ 250 w 185"/>
              <a:gd name="T69" fmla="*/ 32 h 145"/>
              <a:gd name="T70" fmla="*/ 276 w 185"/>
              <a:gd name="T71" fmla="*/ 16 h 145"/>
              <a:gd name="T72" fmla="*/ 317 w 185"/>
              <a:gd name="T73" fmla="*/ 24 h 145"/>
              <a:gd name="T74" fmla="*/ 303 w 185"/>
              <a:gd name="T75" fmla="*/ 24 h 14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5"/>
              <a:gd name="T115" fmla="*/ 0 h 145"/>
              <a:gd name="T116" fmla="*/ 185 w 185"/>
              <a:gd name="T117" fmla="*/ 145 h 14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85" h="145">
                <a:moveTo>
                  <a:pt x="176" y="24"/>
                </a:moveTo>
                <a:lnTo>
                  <a:pt x="176" y="24"/>
                </a:lnTo>
                <a:lnTo>
                  <a:pt x="168" y="24"/>
                </a:lnTo>
                <a:lnTo>
                  <a:pt x="152" y="32"/>
                </a:lnTo>
                <a:lnTo>
                  <a:pt x="136" y="40"/>
                </a:lnTo>
                <a:lnTo>
                  <a:pt x="136" y="56"/>
                </a:lnTo>
                <a:lnTo>
                  <a:pt x="128" y="72"/>
                </a:lnTo>
                <a:lnTo>
                  <a:pt x="120" y="72"/>
                </a:lnTo>
                <a:lnTo>
                  <a:pt x="120" y="80"/>
                </a:lnTo>
                <a:lnTo>
                  <a:pt x="112" y="88"/>
                </a:lnTo>
                <a:lnTo>
                  <a:pt x="112" y="104"/>
                </a:lnTo>
                <a:lnTo>
                  <a:pt x="80" y="112"/>
                </a:lnTo>
                <a:lnTo>
                  <a:pt x="72" y="120"/>
                </a:lnTo>
                <a:lnTo>
                  <a:pt x="72" y="136"/>
                </a:lnTo>
                <a:lnTo>
                  <a:pt x="24" y="144"/>
                </a:lnTo>
                <a:lnTo>
                  <a:pt x="8" y="136"/>
                </a:lnTo>
                <a:lnTo>
                  <a:pt x="16" y="120"/>
                </a:lnTo>
                <a:lnTo>
                  <a:pt x="16" y="112"/>
                </a:lnTo>
                <a:lnTo>
                  <a:pt x="0" y="104"/>
                </a:lnTo>
                <a:lnTo>
                  <a:pt x="0" y="72"/>
                </a:lnTo>
                <a:lnTo>
                  <a:pt x="8" y="56"/>
                </a:lnTo>
                <a:lnTo>
                  <a:pt x="8" y="48"/>
                </a:lnTo>
                <a:lnTo>
                  <a:pt x="32" y="48"/>
                </a:lnTo>
                <a:lnTo>
                  <a:pt x="32" y="40"/>
                </a:lnTo>
                <a:lnTo>
                  <a:pt x="48" y="40"/>
                </a:lnTo>
                <a:lnTo>
                  <a:pt x="56" y="24"/>
                </a:lnTo>
                <a:lnTo>
                  <a:pt x="64" y="24"/>
                </a:lnTo>
                <a:lnTo>
                  <a:pt x="64" y="16"/>
                </a:lnTo>
                <a:lnTo>
                  <a:pt x="96" y="24"/>
                </a:lnTo>
                <a:lnTo>
                  <a:pt x="112" y="24"/>
                </a:lnTo>
                <a:lnTo>
                  <a:pt x="112" y="16"/>
                </a:lnTo>
                <a:lnTo>
                  <a:pt x="120" y="16"/>
                </a:lnTo>
                <a:lnTo>
                  <a:pt x="128" y="0"/>
                </a:lnTo>
                <a:lnTo>
                  <a:pt x="136" y="8"/>
                </a:lnTo>
                <a:lnTo>
                  <a:pt x="144" y="32"/>
                </a:lnTo>
                <a:lnTo>
                  <a:pt x="160" y="16"/>
                </a:lnTo>
                <a:lnTo>
                  <a:pt x="184" y="24"/>
                </a:lnTo>
                <a:lnTo>
                  <a:pt x="176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37" name="Freeform 61"/>
          <p:cNvSpPr>
            <a:spLocks/>
          </p:cNvSpPr>
          <p:nvPr/>
        </p:nvSpPr>
        <p:spPr bwMode="auto">
          <a:xfrm>
            <a:off x="2830683" y="5089777"/>
            <a:ext cx="566446" cy="523968"/>
          </a:xfrm>
          <a:custGeom>
            <a:avLst/>
            <a:gdLst>
              <a:gd name="T0" fmla="*/ 15 w 209"/>
              <a:gd name="T1" fmla="*/ 176 h 201"/>
              <a:gd name="T2" fmla="*/ 15 w 209"/>
              <a:gd name="T3" fmla="*/ 176 h 201"/>
              <a:gd name="T4" fmla="*/ 15 w 209"/>
              <a:gd name="T5" fmla="*/ 160 h 201"/>
              <a:gd name="T6" fmla="*/ 41 w 209"/>
              <a:gd name="T7" fmla="*/ 152 h 201"/>
              <a:gd name="T8" fmla="*/ 27 w 209"/>
              <a:gd name="T9" fmla="*/ 136 h 201"/>
              <a:gd name="T10" fmla="*/ 15 w 209"/>
              <a:gd name="T11" fmla="*/ 128 h 201"/>
              <a:gd name="T12" fmla="*/ 0 w 209"/>
              <a:gd name="T13" fmla="*/ 112 h 201"/>
              <a:gd name="T14" fmla="*/ 27 w 209"/>
              <a:gd name="T15" fmla="*/ 120 h 201"/>
              <a:gd name="T16" fmla="*/ 111 w 209"/>
              <a:gd name="T17" fmla="*/ 112 h 201"/>
              <a:gd name="T18" fmla="*/ 111 w 209"/>
              <a:gd name="T19" fmla="*/ 96 h 201"/>
              <a:gd name="T20" fmla="*/ 124 w 209"/>
              <a:gd name="T21" fmla="*/ 88 h 201"/>
              <a:gd name="T22" fmla="*/ 181 w 209"/>
              <a:gd name="T23" fmla="*/ 80 h 201"/>
              <a:gd name="T24" fmla="*/ 181 w 209"/>
              <a:gd name="T25" fmla="*/ 64 h 201"/>
              <a:gd name="T26" fmla="*/ 196 w 209"/>
              <a:gd name="T27" fmla="*/ 56 h 201"/>
              <a:gd name="T28" fmla="*/ 196 w 209"/>
              <a:gd name="T29" fmla="*/ 48 h 201"/>
              <a:gd name="T30" fmla="*/ 207 w 209"/>
              <a:gd name="T31" fmla="*/ 48 h 201"/>
              <a:gd name="T32" fmla="*/ 220 w 209"/>
              <a:gd name="T33" fmla="*/ 32 h 201"/>
              <a:gd name="T34" fmla="*/ 220 w 209"/>
              <a:gd name="T35" fmla="*/ 16 h 201"/>
              <a:gd name="T36" fmla="*/ 250 w 209"/>
              <a:gd name="T37" fmla="*/ 8 h 201"/>
              <a:gd name="T38" fmla="*/ 276 w 209"/>
              <a:gd name="T39" fmla="*/ 0 h 201"/>
              <a:gd name="T40" fmla="*/ 291 w 209"/>
              <a:gd name="T41" fmla="*/ 0 h 201"/>
              <a:gd name="T42" fmla="*/ 317 w 209"/>
              <a:gd name="T43" fmla="*/ 8 h 201"/>
              <a:gd name="T44" fmla="*/ 332 w 209"/>
              <a:gd name="T45" fmla="*/ 16 h 201"/>
              <a:gd name="T46" fmla="*/ 359 w 209"/>
              <a:gd name="T47" fmla="*/ 24 h 201"/>
              <a:gd name="T48" fmla="*/ 346 w 209"/>
              <a:gd name="T49" fmla="*/ 32 h 201"/>
              <a:gd name="T50" fmla="*/ 317 w 209"/>
              <a:gd name="T51" fmla="*/ 40 h 201"/>
              <a:gd name="T52" fmla="*/ 291 w 209"/>
              <a:gd name="T53" fmla="*/ 32 h 201"/>
              <a:gd name="T54" fmla="*/ 276 w 209"/>
              <a:gd name="T55" fmla="*/ 40 h 201"/>
              <a:gd name="T56" fmla="*/ 291 w 209"/>
              <a:gd name="T57" fmla="*/ 48 h 201"/>
              <a:gd name="T58" fmla="*/ 276 w 209"/>
              <a:gd name="T59" fmla="*/ 64 h 201"/>
              <a:gd name="T60" fmla="*/ 304 w 209"/>
              <a:gd name="T61" fmla="*/ 72 h 201"/>
              <a:gd name="T62" fmla="*/ 304 w 209"/>
              <a:gd name="T63" fmla="*/ 80 h 201"/>
              <a:gd name="T64" fmla="*/ 291 w 209"/>
              <a:gd name="T65" fmla="*/ 80 h 201"/>
              <a:gd name="T66" fmla="*/ 304 w 209"/>
              <a:gd name="T67" fmla="*/ 88 h 201"/>
              <a:gd name="T68" fmla="*/ 235 w 209"/>
              <a:gd name="T69" fmla="*/ 136 h 201"/>
              <a:gd name="T70" fmla="*/ 207 w 209"/>
              <a:gd name="T71" fmla="*/ 144 h 201"/>
              <a:gd name="T72" fmla="*/ 196 w 209"/>
              <a:gd name="T73" fmla="*/ 136 h 201"/>
              <a:gd name="T74" fmla="*/ 181 w 209"/>
              <a:gd name="T75" fmla="*/ 144 h 201"/>
              <a:gd name="T76" fmla="*/ 181 w 209"/>
              <a:gd name="T77" fmla="*/ 160 h 201"/>
              <a:gd name="T78" fmla="*/ 196 w 209"/>
              <a:gd name="T79" fmla="*/ 160 h 201"/>
              <a:gd name="T80" fmla="*/ 196 w 209"/>
              <a:gd name="T81" fmla="*/ 168 h 201"/>
              <a:gd name="T82" fmla="*/ 207 w 209"/>
              <a:gd name="T83" fmla="*/ 168 h 201"/>
              <a:gd name="T84" fmla="*/ 207 w 209"/>
              <a:gd name="T85" fmla="*/ 184 h 201"/>
              <a:gd name="T86" fmla="*/ 207 w 209"/>
              <a:gd name="T87" fmla="*/ 192 h 201"/>
              <a:gd name="T88" fmla="*/ 167 w 209"/>
              <a:gd name="T89" fmla="*/ 192 h 201"/>
              <a:gd name="T90" fmla="*/ 152 w 209"/>
              <a:gd name="T91" fmla="*/ 200 h 201"/>
              <a:gd name="T92" fmla="*/ 139 w 209"/>
              <a:gd name="T93" fmla="*/ 192 h 201"/>
              <a:gd name="T94" fmla="*/ 124 w 209"/>
              <a:gd name="T95" fmla="*/ 176 h 201"/>
              <a:gd name="T96" fmla="*/ 83 w 209"/>
              <a:gd name="T97" fmla="*/ 176 h 201"/>
              <a:gd name="T98" fmla="*/ 56 w 209"/>
              <a:gd name="T99" fmla="*/ 176 h 201"/>
              <a:gd name="T100" fmla="*/ 15 w 209"/>
              <a:gd name="T101" fmla="*/ 176 h 20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9"/>
              <a:gd name="T154" fmla="*/ 0 h 201"/>
              <a:gd name="T155" fmla="*/ 209 w 209"/>
              <a:gd name="T156" fmla="*/ 201 h 20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9" h="201">
                <a:moveTo>
                  <a:pt x="8" y="176"/>
                </a:moveTo>
                <a:lnTo>
                  <a:pt x="8" y="176"/>
                </a:lnTo>
                <a:lnTo>
                  <a:pt x="8" y="160"/>
                </a:lnTo>
                <a:lnTo>
                  <a:pt x="24" y="152"/>
                </a:lnTo>
                <a:lnTo>
                  <a:pt x="16" y="136"/>
                </a:lnTo>
                <a:lnTo>
                  <a:pt x="8" y="128"/>
                </a:lnTo>
                <a:lnTo>
                  <a:pt x="0" y="112"/>
                </a:lnTo>
                <a:lnTo>
                  <a:pt x="16" y="120"/>
                </a:lnTo>
                <a:lnTo>
                  <a:pt x="64" y="112"/>
                </a:lnTo>
                <a:lnTo>
                  <a:pt x="64" y="96"/>
                </a:lnTo>
                <a:lnTo>
                  <a:pt x="72" y="88"/>
                </a:lnTo>
                <a:lnTo>
                  <a:pt x="104" y="80"/>
                </a:lnTo>
                <a:lnTo>
                  <a:pt x="104" y="64"/>
                </a:lnTo>
                <a:lnTo>
                  <a:pt x="112" y="56"/>
                </a:lnTo>
                <a:lnTo>
                  <a:pt x="112" y="48"/>
                </a:lnTo>
                <a:lnTo>
                  <a:pt x="120" y="48"/>
                </a:lnTo>
                <a:lnTo>
                  <a:pt x="128" y="32"/>
                </a:lnTo>
                <a:lnTo>
                  <a:pt x="128" y="16"/>
                </a:lnTo>
                <a:lnTo>
                  <a:pt x="144" y="8"/>
                </a:lnTo>
                <a:lnTo>
                  <a:pt x="160" y="0"/>
                </a:lnTo>
                <a:lnTo>
                  <a:pt x="168" y="0"/>
                </a:lnTo>
                <a:lnTo>
                  <a:pt x="184" y="8"/>
                </a:lnTo>
                <a:lnTo>
                  <a:pt x="192" y="16"/>
                </a:lnTo>
                <a:lnTo>
                  <a:pt x="208" y="24"/>
                </a:lnTo>
                <a:lnTo>
                  <a:pt x="200" y="32"/>
                </a:lnTo>
                <a:lnTo>
                  <a:pt x="184" y="40"/>
                </a:lnTo>
                <a:lnTo>
                  <a:pt x="168" y="32"/>
                </a:lnTo>
                <a:lnTo>
                  <a:pt x="160" y="40"/>
                </a:lnTo>
                <a:lnTo>
                  <a:pt x="168" y="48"/>
                </a:lnTo>
                <a:lnTo>
                  <a:pt x="160" y="64"/>
                </a:lnTo>
                <a:lnTo>
                  <a:pt x="176" y="72"/>
                </a:lnTo>
                <a:lnTo>
                  <a:pt x="176" y="80"/>
                </a:lnTo>
                <a:lnTo>
                  <a:pt x="168" y="80"/>
                </a:lnTo>
                <a:lnTo>
                  <a:pt x="176" y="88"/>
                </a:lnTo>
                <a:lnTo>
                  <a:pt x="136" y="136"/>
                </a:lnTo>
                <a:lnTo>
                  <a:pt x="120" y="144"/>
                </a:lnTo>
                <a:lnTo>
                  <a:pt x="112" y="136"/>
                </a:lnTo>
                <a:lnTo>
                  <a:pt x="104" y="144"/>
                </a:lnTo>
                <a:lnTo>
                  <a:pt x="104" y="160"/>
                </a:lnTo>
                <a:lnTo>
                  <a:pt x="112" y="160"/>
                </a:lnTo>
                <a:lnTo>
                  <a:pt x="112" y="168"/>
                </a:lnTo>
                <a:lnTo>
                  <a:pt x="120" y="168"/>
                </a:lnTo>
                <a:lnTo>
                  <a:pt x="120" y="184"/>
                </a:lnTo>
                <a:lnTo>
                  <a:pt x="120" y="192"/>
                </a:lnTo>
                <a:lnTo>
                  <a:pt x="96" y="192"/>
                </a:lnTo>
                <a:lnTo>
                  <a:pt x="88" y="200"/>
                </a:lnTo>
                <a:lnTo>
                  <a:pt x="80" y="192"/>
                </a:lnTo>
                <a:lnTo>
                  <a:pt x="72" y="176"/>
                </a:lnTo>
                <a:lnTo>
                  <a:pt x="48" y="176"/>
                </a:lnTo>
                <a:lnTo>
                  <a:pt x="32" y="176"/>
                </a:lnTo>
                <a:lnTo>
                  <a:pt x="8" y="17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8" name="Freeform 62"/>
          <p:cNvSpPr>
            <a:spLocks/>
          </p:cNvSpPr>
          <p:nvPr/>
        </p:nvSpPr>
        <p:spPr bwMode="auto">
          <a:xfrm>
            <a:off x="3479840" y="5360886"/>
            <a:ext cx="265678" cy="148588"/>
          </a:xfrm>
          <a:custGeom>
            <a:avLst/>
            <a:gdLst>
              <a:gd name="T0" fmla="*/ 15 w 97"/>
              <a:gd name="T1" fmla="*/ 0 h 57"/>
              <a:gd name="T2" fmla="*/ 15 w 97"/>
              <a:gd name="T3" fmla="*/ 0 h 57"/>
              <a:gd name="T4" fmla="*/ 0 w 97"/>
              <a:gd name="T5" fmla="*/ 24 h 57"/>
              <a:gd name="T6" fmla="*/ 30 w 97"/>
              <a:gd name="T7" fmla="*/ 32 h 57"/>
              <a:gd name="T8" fmla="*/ 165 w 97"/>
              <a:gd name="T9" fmla="*/ 56 h 57"/>
              <a:gd name="T10" fmla="*/ 180 w 97"/>
              <a:gd name="T11" fmla="*/ 56 h 57"/>
              <a:gd name="T12" fmla="*/ 180 w 97"/>
              <a:gd name="T13" fmla="*/ 48 h 57"/>
              <a:gd name="T14" fmla="*/ 180 w 97"/>
              <a:gd name="T15" fmla="*/ 32 h 57"/>
              <a:gd name="T16" fmla="*/ 134 w 97"/>
              <a:gd name="T17" fmla="*/ 32 h 57"/>
              <a:gd name="T18" fmla="*/ 104 w 97"/>
              <a:gd name="T19" fmla="*/ 24 h 57"/>
              <a:gd name="T20" fmla="*/ 89 w 97"/>
              <a:gd name="T21" fmla="*/ 16 h 57"/>
              <a:gd name="T22" fmla="*/ 74 w 97"/>
              <a:gd name="T23" fmla="*/ 16 h 57"/>
              <a:gd name="T24" fmla="*/ 44 w 97"/>
              <a:gd name="T25" fmla="*/ 0 h 57"/>
              <a:gd name="T26" fmla="*/ 15 w 97"/>
              <a:gd name="T27" fmla="*/ 0 h 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7"/>
              <a:gd name="T43" fmla="*/ 0 h 57"/>
              <a:gd name="T44" fmla="*/ 97 w 97"/>
              <a:gd name="T45" fmla="*/ 57 h 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7" h="57">
                <a:moveTo>
                  <a:pt x="8" y="0"/>
                </a:moveTo>
                <a:lnTo>
                  <a:pt x="8" y="0"/>
                </a:lnTo>
                <a:lnTo>
                  <a:pt x="0" y="24"/>
                </a:lnTo>
                <a:lnTo>
                  <a:pt x="16" y="32"/>
                </a:lnTo>
                <a:lnTo>
                  <a:pt x="88" y="56"/>
                </a:lnTo>
                <a:lnTo>
                  <a:pt x="96" y="56"/>
                </a:lnTo>
                <a:lnTo>
                  <a:pt x="96" y="48"/>
                </a:lnTo>
                <a:lnTo>
                  <a:pt x="96" y="32"/>
                </a:lnTo>
                <a:lnTo>
                  <a:pt x="72" y="32"/>
                </a:lnTo>
                <a:lnTo>
                  <a:pt x="56" y="24"/>
                </a:lnTo>
                <a:lnTo>
                  <a:pt x="48" y="16"/>
                </a:lnTo>
                <a:lnTo>
                  <a:pt x="40" y="16"/>
                </a:lnTo>
                <a:lnTo>
                  <a:pt x="24" y="0"/>
                </a:lnTo>
                <a:lnTo>
                  <a:pt x="8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39" name="Freeform 63"/>
          <p:cNvSpPr>
            <a:spLocks/>
          </p:cNvSpPr>
          <p:nvPr/>
        </p:nvSpPr>
        <p:spPr bwMode="auto">
          <a:xfrm>
            <a:off x="3740505" y="5506867"/>
            <a:ext cx="177954" cy="190297"/>
          </a:xfrm>
          <a:custGeom>
            <a:avLst/>
            <a:gdLst>
              <a:gd name="T0" fmla="*/ 118 w 65"/>
              <a:gd name="T1" fmla="*/ 64 h 73"/>
              <a:gd name="T2" fmla="*/ 118 w 65"/>
              <a:gd name="T3" fmla="*/ 64 h 73"/>
              <a:gd name="T4" fmla="*/ 104 w 65"/>
              <a:gd name="T5" fmla="*/ 40 h 73"/>
              <a:gd name="T6" fmla="*/ 104 w 65"/>
              <a:gd name="T7" fmla="*/ 32 h 73"/>
              <a:gd name="T8" fmla="*/ 88 w 65"/>
              <a:gd name="T9" fmla="*/ 40 h 73"/>
              <a:gd name="T10" fmla="*/ 74 w 65"/>
              <a:gd name="T11" fmla="*/ 40 h 73"/>
              <a:gd name="T12" fmla="*/ 74 w 65"/>
              <a:gd name="T13" fmla="*/ 32 h 73"/>
              <a:gd name="T14" fmla="*/ 104 w 65"/>
              <a:gd name="T15" fmla="*/ 16 h 73"/>
              <a:gd name="T16" fmla="*/ 44 w 65"/>
              <a:gd name="T17" fmla="*/ 16 h 73"/>
              <a:gd name="T18" fmla="*/ 44 w 65"/>
              <a:gd name="T19" fmla="*/ 0 h 73"/>
              <a:gd name="T20" fmla="*/ 29 w 65"/>
              <a:gd name="T21" fmla="*/ 0 h 73"/>
              <a:gd name="T22" fmla="*/ 15 w 65"/>
              <a:gd name="T23" fmla="*/ 0 h 73"/>
              <a:gd name="T24" fmla="*/ 15 w 65"/>
              <a:gd name="T25" fmla="*/ 8 h 73"/>
              <a:gd name="T26" fmla="*/ 0 w 65"/>
              <a:gd name="T27" fmla="*/ 24 h 73"/>
              <a:gd name="T28" fmla="*/ 15 w 65"/>
              <a:gd name="T29" fmla="*/ 24 h 73"/>
              <a:gd name="T30" fmla="*/ 29 w 65"/>
              <a:gd name="T31" fmla="*/ 64 h 73"/>
              <a:gd name="T32" fmla="*/ 60 w 65"/>
              <a:gd name="T33" fmla="*/ 64 h 73"/>
              <a:gd name="T34" fmla="*/ 88 w 65"/>
              <a:gd name="T35" fmla="*/ 48 h 73"/>
              <a:gd name="T36" fmla="*/ 104 w 65"/>
              <a:gd name="T37" fmla="*/ 72 h 73"/>
              <a:gd name="T38" fmla="*/ 118 w 65"/>
              <a:gd name="T39" fmla="*/ 64 h 7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5"/>
              <a:gd name="T61" fmla="*/ 0 h 73"/>
              <a:gd name="T62" fmla="*/ 65 w 65"/>
              <a:gd name="T63" fmla="*/ 73 h 7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5" h="73">
                <a:moveTo>
                  <a:pt x="64" y="64"/>
                </a:moveTo>
                <a:lnTo>
                  <a:pt x="64" y="64"/>
                </a:lnTo>
                <a:lnTo>
                  <a:pt x="56" y="40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40" y="32"/>
                </a:lnTo>
                <a:lnTo>
                  <a:pt x="56" y="16"/>
                </a:lnTo>
                <a:lnTo>
                  <a:pt x="24" y="16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0" y="24"/>
                </a:lnTo>
                <a:lnTo>
                  <a:pt x="8" y="24"/>
                </a:lnTo>
                <a:lnTo>
                  <a:pt x="16" y="64"/>
                </a:lnTo>
                <a:lnTo>
                  <a:pt x="32" y="64"/>
                </a:lnTo>
                <a:lnTo>
                  <a:pt x="48" y="48"/>
                </a:lnTo>
                <a:lnTo>
                  <a:pt x="56" y="72"/>
                </a:lnTo>
                <a:lnTo>
                  <a:pt x="64" y="6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0" name="Freeform 64"/>
          <p:cNvSpPr>
            <a:spLocks/>
          </p:cNvSpPr>
          <p:nvPr/>
        </p:nvSpPr>
        <p:spPr bwMode="auto">
          <a:xfrm>
            <a:off x="3893395" y="5444303"/>
            <a:ext cx="305780" cy="649095"/>
          </a:xfrm>
          <a:custGeom>
            <a:avLst/>
            <a:gdLst>
              <a:gd name="T0" fmla="*/ 136 w 113"/>
              <a:gd name="T1" fmla="*/ 248 h 249"/>
              <a:gd name="T2" fmla="*/ 136 w 113"/>
              <a:gd name="T3" fmla="*/ 248 h 249"/>
              <a:gd name="T4" fmla="*/ 164 w 113"/>
              <a:gd name="T5" fmla="*/ 216 h 249"/>
              <a:gd name="T6" fmla="*/ 151 w 113"/>
              <a:gd name="T7" fmla="*/ 192 h 249"/>
              <a:gd name="T8" fmla="*/ 136 w 113"/>
              <a:gd name="T9" fmla="*/ 176 h 249"/>
              <a:gd name="T10" fmla="*/ 136 w 113"/>
              <a:gd name="T11" fmla="*/ 160 h 249"/>
              <a:gd name="T12" fmla="*/ 123 w 113"/>
              <a:gd name="T13" fmla="*/ 136 h 249"/>
              <a:gd name="T14" fmla="*/ 123 w 113"/>
              <a:gd name="T15" fmla="*/ 120 h 249"/>
              <a:gd name="T16" fmla="*/ 177 w 113"/>
              <a:gd name="T17" fmla="*/ 104 h 249"/>
              <a:gd name="T18" fmla="*/ 191 w 113"/>
              <a:gd name="T19" fmla="*/ 88 h 249"/>
              <a:gd name="T20" fmla="*/ 177 w 113"/>
              <a:gd name="T21" fmla="*/ 88 h 249"/>
              <a:gd name="T22" fmla="*/ 151 w 113"/>
              <a:gd name="T23" fmla="*/ 80 h 249"/>
              <a:gd name="T24" fmla="*/ 151 w 113"/>
              <a:gd name="T25" fmla="*/ 72 h 249"/>
              <a:gd name="T26" fmla="*/ 151 w 113"/>
              <a:gd name="T27" fmla="*/ 64 h 249"/>
              <a:gd name="T28" fmla="*/ 136 w 113"/>
              <a:gd name="T29" fmla="*/ 56 h 249"/>
              <a:gd name="T30" fmla="*/ 123 w 113"/>
              <a:gd name="T31" fmla="*/ 56 h 249"/>
              <a:gd name="T32" fmla="*/ 136 w 113"/>
              <a:gd name="T33" fmla="*/ 16 h 249"/>
              <a:gd name="T34" fmla="*/ 123 w 113"/>
              <a:gd name="T35" fmla="*/ 0 h 249"/>
              <a:gd name="T36" fmla="*/ 108 w 113"/>
              <a:gd name="T37" fmla="*/ 0 h 249"/>
              <a:gd name="T38" fmla="*/ 108 w 113"/>
              <a:gd name="T39" fmla="*/ 16 h 249"/>
              <a:gd name="T40" fmla="*/ 82 w 113"/>
              <a:gd name="T41" fmla="*/ 16 h 249"/>
              <a:gd name="T42" fmla="*/ 68 w 113"/>
              <a:gd name="T43" fmla="*/ 24 h 249"/>
              <a:gd name="T44" fmla="*/ 41 w 113"/>
              <a:gd name="T45" fmla="*/ 56 h 249"/>
              <a:gd name="T46" fmla="*/ 27 w 113"/>
              <a:gd name="T47" fmla="*/ 64 h 249"/>
              <a:gd name="T48" fmla="*/ 15 w 113"/>
              <a:gd name="T49" fmla="*/ 80 h 249"/>
              <a:gd name="T50" fmla="*/ 15 w 113"/>
              <a:gd name="T51" fmla="*/ 88 h 249"/>
              <a:gd name="T52" fmla="*/ 0 w 113"/>
              <a:gd name="T53" fmla="*/ 96 h 249"/>
              <a:gd name="T54" fmla="*/ 27 w 113"/>
              <a:gd name="T55" fmla="*/ 112 h 249"/>
              <a:gd name="T56" fmla="*/ 41 w 113"/>
              <a:gd name="T57" fmla="*/ 128 h 249"/>
              <a:gd name="T58" fmla="*/ 56 w 113"/>
              <a:gd name="T59" fmla="*/ 152 h 249"/>
              <a:gd name="T60" fmla="*/ 41 w 113"/>
              <a:gd name="T61" fmla="*/ 160 h 249"/>
              <a:gd name="T62" fmla="*/ 68 w 113"/>
              <a:gd name="T63" fmla="*/ 168 h 249"/>
              <a:gd name="T64" fmla="*/ 96 w 113"/>
              <a:gd name="T65" fmla="*/ 152 h 249"/>
              <a:gd name="T66" fmla="*/ 108 w 113"/>
              <a:gd name="T67" fmla="*/ 160 h 249"/>
              <a:gd name="T68" fmla="*/ 136 w 113"/>
              <a:gd name="T69" fmla="*/ 208 h 249"/>
              <a:gd name="T70" fmla="*/ 136 w 113"/>
              <a:gd name="T71" fmla="*/ 248 h 2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3"/>
              <a:gd name="T109" fmla="*/ 0 h 249"/>
              <a:gd name="T110" fmla="*/ 113 w 113"/>
              <a:gd name="T111" fmla="*/ 249 h 24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3" h="249">
                <a:moveTo>
                  <a:pt x="80" y="248"/>
                </a:moveTo>
                <a:lnTo>
                  <a:pt x="80" y="248"/>
                </a:lnTo>
                <a:lnTo>
                  <a:pt x="96" y="216"/>
                </a:lnTo>
                <a:lnTo>
                  <a:pt x="88" y="192"/>
                </a:lnTo>
                <a:lnTo>
                  <a:pt x="80" y="176"/>
                </a:lnTo>
                <a:lnTo>
                  <a:pt x="80" y="160"/>
                </a:lnTo>
                <a:lnTo>
                  <a:pt x="72" y="136"/>
                </a:lnTo>
                <a:lnTo>
                  <a:pt x="72" y="120"/>
                </a:lnTo>
                <a:lnTo>
                  <a:pt x="104" y="104"/>
                </a:lnTo>
                <a:lnTo>
                  <a:pt x="112" y="88"/>
                </a:lnTo>
                <a:lnTo>
                  <a:pt x="104" y="88"/>
                </a:lnTo>
                <a:lnTo>
                  <a:pt x="88" y="80"/>
                </a:lnTo>
                <a:lnTo>
                  <a:pt x="88" y="72"/>
                </a:lnTo>
                <a:lnTo>
                  <a:pt x="88" y="64"/>
                </a:lnTo>
                <a:lnTo>
                  <a:pt x="80" y="56"/>
                </a:lnTo>
                <a:lnTo>
                  <a:pt x="72" y="56"/>
                </a:lnTo>
                <a:lnTo>
                  <a:pt x="80" y="16"/>
                </a:lnTo>
                <a:lnTo>
                  <a:pt x="72" y="0"/>
                </a:lnTo>
                <a:lnTo>
                  <a:pt x="64" y="0"/>
                </a:lnTo>
                <a:lnTo>
                  <a:pt x="64" y="16"/>
                </a:lnTo>
                <a:lnTo>
                  <a:pt x="48" y="16"/>
                </a:lnTo>
                <a:lnTo>
                  <a:pt x="40" y="24"/>
                </a:lnTo>
                <a:lnTo>
                  <a:pt x="24" y="56"/>
                </a:lnTo>
                <a:lnTo>
                  <a:pt x="16" y="64"/>
                </a:lnTo>
                <a:lnTo>
                  <a:pt x="8" y="80"/>
                </a:lnTo>
                <a:lnTo>
                  <a:pt x="8" y="88"/>
                </a:lnTo>
                <a:lnTo>
                  <a:pt x="0" y="96"/>
                </a:lnTo>
                <a:lnTo>
                  <a:pt x="16" y="112"/>
                </a:lnTo>
                <a:lnTo>
                  <a:pt x="24" y="128"/>
                </a:lnTo>
                <a:lnTo>
                  <a:pt x="32" y="152"/>
                </a:lnTo>
                <a:lnTo>
                  <a:pt x="24" y="160"/>
                </a:lnTo>
                <a:lnTo>
                  <a:pt x="40" y="168"/>
                </a:lnTo>
                <a:lnTo>
                  <a:pt x="56" y="152"/>
                </a:lnTo>
                <a:lnTo>
                  <a:pt x="64" y="160"/>
                </a:lnTo>
                <a:lnTo>
                  <a:pt x="80" y="208"/>
                </a:lnTo>
                <a:lnTo>
                  <a:pt x="80" y="24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1" name="Freeform 65"/>
          <p:cNvSpPr>
            <a:spLocks/>
          </p:cNvSpPr>
          <p:nvPr/>
        </p:nvSpPr>
        <p:spPr bwMode="auto">
          <a:xfrm>
            <a:off x="4088895" y="5715410"/>
            <a:ext cx="263172" cy="503114"/>
          </a:xfrm>
          <a:custGeom>
            <a:avLst/>
            <a:gdLst>
              <a:gd name="T0" fmla="*/ 56 w 97"/>
              <a:gd name="T1" fmla="*/ 0 h 193"/>
              <a:gd name="T2" fmla="*/ 56 w 97"/>
              <a:gd name="T3" fmla="*/ 0 h 193"/>
              <a:gd name="T4" fmla="*/ 0 w 97"/>
              <a:gd name="T5" fmla="*/ 16 h 193"/>
              <a:gd name="T6" fmla="*/ 0 w 97"/>
              <a:gd name="T7" fmla="*/ 32 h 193"/>
              <a:gd name="T8" fmla="*/ 15 w 97"/>
              <a:gd name="T9" fmla="*/ 56 h 193"/>
              <a:gd name="T10" fmla="*/ 15 w 97"/>
              <a:gd name="T11" fmla="*/ 72 h 193"/>
              <a:gd name="T12" fmla="*/ 27 w 97"/>
              <a:gd name="T13" fmla="*/ 88 h 193"/>
              <a:gd name="T14" fmla="*/ 41 w 97"/>
              <a:gd name="T15" fmla="*/ 112 h 193"/>
              <a:gd name="T16" fmla="*/ 15 w 97"/>
              <a:gd name="T17" fmla="*/ 144 h 193"/>
              <a:gd name="T18" fmla="*/ 15 w 97"/>
              <a:gd name="T19" fmla="*/ 152 h 193"/>
              <a:gd name="T20" fmla="*/ 15 w 97"/>
              <a:gd name="T21" fmla="*/ 160 h 193"/>
              <a:gd name="T22" fmla="*/ 56 w 97"/>
              <a:gd name="T23" fmla="*/ 184 h 193"/>
              <a:gd name="T24" fmla="*/ 56 w 97"/>
              <a:gd name="T25" fmla="*/ 176 h 193"/>
              <a:gd name="T26" fmla="*/ 70 w 97"/>
              <a:gd name="T27" fmla="*/ 184 h 193"/>
              <a:gd name="T28" fmla="*/ 83 w 97"/>
              <a:gd name="T29" fmla="*/ 192 h 193"/>
              <a:gd name="T30" fmla="*/ 97 w 97"/>
              <a:gd name="T31" fmla="*/ 184 h 193"/>
              <a:gd name="T32" fmla="*/ 83 w 97"/>
              <a:gd name="T33" fmla="*/ 176 h 193"/>
              <a:gd name="T34" fmla="*/ 56 w 97"/>
              <a:gd name="T35" fmla="*/ 176 h 193"/>
              <a:gd name="T36" fmla="*/ 41 w 97"/>
              <a:gd name="T37" fmla="*/ 144 h 193"/>
              <a:gd name="T38" fmla="*/ 27 w 97"/>
              <a:gd name="T39" fmla="*/ 144 h 193"/>
              <a:gd name="T40" fmla="*/ 27 w 97"/>
              <a:gd name="T41" fmla="*/ 136 h 193"/>
              <a:gd name="T42" fmla="*/ 41 w 97"/>
              <a:gd name="T43" fmla="*/ 112 h 193"/>
              <a:gd name="T44" fmla="*/ 41 w 97"/>
              <a:gd name="T45" fmla="*/ 96 h 193"/>
              <a:gd name="T46" fmla="*/ 70 w 97"/>
              <a:gd name="T47" fmla="*/ 96 h 193"/>
              <a:gd name="T48" fmla="*/ 70 w 97"/>
              <a:gd name="T49" fmla="*/ 104 h 193"/>
              <a:gd name="T50" fmla="*/ 83 w 97"/>
              <a:gd name="T51" fmla="*/ 104 h 193"/>
              <a:gd name="T52" fmla="*/ 111 w 97"/>
              <a:gd name="T53" fmla="*/ 120 h 193"/>
              <a:gd name="T54" fmla="*/ 111 w 97"/>
              <a:gd name="T55" fmla="*/ 112 h 193"/>
              <a:gd name="T56" fmla="*/ 97 w 97"/>
              <a:gd name="T57" fmla="*/ 96 h 193"/>
              <a:gd name="T58" fmla="*/ 111 w 97"/>
              <a:gd name="T59" fmla="*/ 80 h 193"/>
              <a:gd name="T60" fmla="*/ 168 w 97"/>
              <a:gd name="T61" fmla="*/ 80 h 193"/>
              <a:gd name="T62" fmla="*/ 168 w 97"/>
              <a:gd name="T63" fmla="*/ 64 h 193"/>
              <a:gd name="T64" fmla="*/ 153 w 97"/>
              <a:gd name="T65" fmla="*/ 56 h 193"/>
              <a:gd name="T66" fmla="*/ 140 w 97"/>
              <a:gd name="T67" fmla="*/ 40 h 193"/>
              <a:gd name="T68" fmla="*/ 126 w 97"/>
              <a:gd name="T69" fmla="*/ 24 h 193"/>
              <a:gd name="T70" fmla="*/ 97 w 97"/>
              <a:gd name="T71" fmla="*/ 32 h 193"/>
              <a:gd name="T72" fmla="*/ 70 w 97"/>
              <a:gd name="T73" fmla="*/ 40 h 193"/>
              <a:gd name="T74" fmla="*/ 70 w 97"/>
              <a:gd name="T75" fmla="*/ 16 h 193"/>
              <a:gd name="T76" fmla="*/ 56 w 97"/>
              <a:gd name="T77" fmla="*/ 8 h 193"/>
              <a:gd name="T78" fmla="*/ 56 w 97"/>
              <a:gd name="T79" fmla="*/ 0 h 1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7"/>
              <a:gd name="T121" fmla="*/ 0 h 193"/>
              <a:gd name="T122" fmla="*/ 97 w 97"/>
              <a:gd name="T123" fmla="*/ 193 h 19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7" h="193">
                <a:moveTo>
                  <a:pt x="32" y="0"/>
                </a:moveTo>
                <a:lnTo>
                  <a:pt x="32" y="0"/>
                </a:lnTo>
                <a:lnTo>
                  <a:pt x="0" y="16"/>
                </a:lnTo>
                <a:lnTo>
                  <a:pt x="0" y="32"/>
                </a:lnTo>
                <a:lnTo>
                  <a:pt x="8" y="56"/>
                </a:lnTo>
                <a:lnTo>
                  <a:pt x="8" y="72"/>
                </a:lnTo>
                <a:lnTo>
                  <a:pt x="16" y="88"/>
                </a:lnTo>
                <a:lnTo>
                  <a:pt x="24" y="112"/>
                </a:lnTo>
                <a:lnTo>
                  <a:pt x="8" y="144"/>
                </a:lnTo>
                <a:lnTo>
                  <a:pt x="8" y="152"/>
                </a:lnTo>
                <a:lnTo>
                  <a:pt x="8" y="160"/>
                </a:lnTo>
                <a:lnTo>
                  <a:pt x="32" y="184"/>
                </a:lnTo>
                <a:lnTo>
                  <a:pt x="32" y="176"/>
                </a:lnTo>
                <a:lnTo>
                  <a:pt x="40" y="184"/>
                </a:lnTo>
                <a:lnTo>
                  <a:pt x="48" y="192"/>
                </a:lnTo>
                <a:lnTo>
                  <a:pt x="56" y="184"/>
                </a:lnTo>
                <a:lnTo>
                  <a:pt x="48" y="176"/>
                </a:lnTo>
                <a:lnTo>
                  <a:pt x="32" y="176"/>
                </a:lnTo>
                <a:lnTo>
                  <a:pt x="24" y="144"/>
                </a:lnTo>
                <a:lnTo>
                  <a:pt x="16" y="144"/>
                </a:lnTo>
                <a:lnTo>
                  <a:pt x="16" y="136"/>
                </a:lnTo>
                <a:lnTo>
                  <a:pt x="24" y="112"/>
                </a:lnTo>
                <a:lnTo>
                  <a:pt x="24" y="96"/>
                </a:lnTo>
                <a:lnTo>
                  <a:pt x="40" y="96"/>
                </a:lnTo>
                <a:lnTo>
                  <a:pt x="40" y="104"/>
                </a:lnTo>
                <a:lnTo>
                  <a:pt x="48" y="104"/>
                </a:lnTo>
                <a:lnTo>
                  <a:pt x="64" y="120"/>
                </a:lnTo>
                <a:lnTo>
                  <a:pt x="64" y="112"/>
                </a:lnTo>
                <a:lnTo>
                  <a:pt x="56" y="96"/>
                </a:lnTo>
                <a:lnTo>
                  <a:pt x="64" y="80"/>
                </a:lnTo>
                <a:lnTo>
                  <a:pt x="96" y="80"/>
                </a:lnTo>
                <a:lnTo>
                  <a:pt x="96" y="64"/>
                </a:lnTo>
                <a:lnTo>
                  <a:pt x="88" y="56"/>
                </a:lnTo>
                <a:lnTo>
                  <a:pt x="80" y="40"/>
                </a:lnTo>
                <a:lnTo>
                  <a:pt x="72" y="24"/>
                </a:lnTo>
                <a:lnTo>
                  <a:pt x="56" y="32"/>
                </a:lnTo>
                <a:lnTo>
                  <a:pt x="40" y="40"/>
                </a:lnTo>
                <a:lnTo>
                  <a:pt x="40" y="16"/>
                </a:lnTo>
                <a:lnTo>
                  <a:pt x="32" y="8"/>
                </a:lnTo>
                <a:lnTo>
                  <a:pt x="32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2" name="Freeform 66"/>
          <p:cNvSpPr>
            <a:spLocks/>
          </p:cNvSpPr>
          <p:nvPr/>
        </p:nvSpPr>
        <p:spPr bwMode="auto">
          <a:xfrm>
            <a:off x="4176619" y="5652848"/>
            <a:ext cx="240614" cy="294569"/>
          </a:xfrm>
          <a:custGeom>
            <a:avLst/>
            <a:gdLst>
              <a:gd name="T0" fmla="*/ 149 w 89"/>
              <a:gd name="T1" fmla="*/ 104 h 113"/>
              <a:gd name="T2" fmla="*/ 149 w 89"/>
              <a:gd name="T3" fmla="*/ 104 h 113"/>
              <a:gd name="T4" fmla="*/ 149 w 89"/>
              <a:gd name="T5" fmla="*/ 88 h 113"/>
              <a:gd name="T6" fmla="*/ 123 w 89"/>
              <a:gd name="T7" fmla="*/ 72 h 113"/>
              <a:gd name="T8" fmla="*/ 123 w 89"/>
              <a:gd name="T9" fmla="*/ 64 h 113"/>
              <a:gd name="T10" fmla="*/ 68 w 89"/>
              <a:gd name="T11" fmla="*/ 40 h 113"/>
              <a:gd name="T12" fmla="*/ 95 w 89"/>
              <a:gd name="T13" fmla="*/ 32 h 113"/>
              <a:gd name="T14" fmla="*/ 82 w 89"/>
              <a:gd name="T15" fmla="*/ 24 h 113"/>
              <a:gd name="T16" fmla="*/ 55 w 89"/>
              <a:gd name="T17" fmla="*/ 16 h 113"/>
              <a:gd name="T18" fmla="*/ 41 w 89"/>
              <a:gd name="T19" fmla="*/ 0 h 113"/>
              <a:gd name="T20" fmla="*/ 26 w 89"/>
              <a:gd name="T21" fmla="*/ 0 h 113"/>
              <a:gd name="T22" fmla="*/ 26 w 89"/>
              <a:gd name="T23" fmla="*/ 16 h 113"/>
              <a:gd name="T24" fmla="*/ 15 w 89"/>
              <a:gd name="T25" fmla="*/ 16 h 113"/>
              <a:gd name="T26" fmla="*/ 15 w 89"/>
              <a:gd name="T27" fmla="*/ 8 h 113"/>
              <a:gd name="T28" fmla="*/ 0 w 89"/>
              <a:gd name="T29" fmla="*/ 24 h 113"/>
              <a:gd name="T30" fmla="*/ 0 w 89"/>
              <a:gd name="T31" fmla="*/ 32 h 113"/>
              <a:gd name="T32" fmla="*/ 15 w 89"/>
              <a:gd name="T33" fmla="*/ 40 h 113"/>
              <a:gd name="T34" fmla="*/ 15 w 89"/>
              <a:gd name="T35" fmla="*/ 64 h 113"/>
              <a:gd name="T36" fmla="*/ 41 w 89"/>
              <a:gd name="T37" fmla="*/ 56 h 113"/>
              <a:gd name="T38" fmla="*/ 68 w 89"/>
              <a:gd name="T39" fmla="*/ 48 h 113"/>
              <a:gd name="T40" fmla="*/ 82 w 89"/>
              <a:gd name="T41" fmla="*/ 64 h 113"/>
              <a:gd name="T42" fmla="*/ 95 w 89"/>
              <a:gd name="T43" fmla="*/ 80 h 113"/>
              <a:gd name="T44" fmla="*/ 108 w 89"/>
              <a:gd name="T45" fmla="*/ 88 h 113"/>
              <a:gd name="T46" fmla="*/ 108 w 89"/>
              <a:gd name="T47" fmla="*/ 104 h 113"/>
              <a:gd name="T48" fmla="*/ 123 w 89"/>
              <a:gd name="T49" fmla="*/ 112 h 113"/>
              <a:gd name="T50" fmla="*/ 123 w 89"/>
              <a:gd name="T51" fmla="*/ 104 h 113"/>
              <a:gd name="T52" fmla="*/ 149 w 89"/>
              <a:gd name="T53" fmla="*/ 104 h 11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9"/>
              <a:gd name="T82" fmla="*/ 0 h 113"/>
              <a:gd name="T83" fmla="*/ 89 w 89"/>
              <a:gd name="T84" fmla="*/ 113 h 11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9" h="113">
                <a:moveTo>
                  <a:pt x="88" y="104"/>
                </a:moveTo>
                <a:lnTo>
                  <a:pt x="88" y="104"/>
                </a:lnTo>
                <a:lnTo>
                  <a:pt x="88" y="88"/>
                </a:lnTo>
                <a:lnTo>
                  <a:pt x="72" y="72"/>
                </a:lnTo>
                <a:lnTo>
                  <a:pt x="72" y="64"/>
                </a:lnTo>
                <a:lnTo>
                  <a:pt x="40" y="40"/>
                </a:lnTo>
                <a:lnTo>
                  <a:pt x="56" y="32"/>
                </a:lnTo>
                <a:lnTo>
                  <a:pt x="48" y="24"/>
                </a:lnTo>
                <a:lnTo>
                  <a:pt x="32" y="16"/>
                </a:lnTo>
                <a:lnTo>
                  <a:pt x="24" y="0"/>
                </a:lnTo>
                <a:lnTo>
                  <a:pt x="16" y="0"/>
                </a:lnTo>
                <a:lnTo>
                  <a:pt x="16" y="16"/>
                </a:lnTo>
                <a:lnTo>
                  <a:pt x="8" y="16"/>
                </a:lnTo>
                <a:lnTo>
                  <a:pt x="8" y="8"/>
                </a:lnTo>
                <a:lnTo>
                  <a:pt x="0" y="24"/>
                </a:lnTo>
                <a:lnTo>
                  <a:pt x="0" y="32"/>
                </a:lnTo>
                <a:lnTo>
                  <a:pt x="8" y="40"/>
                </a:lnTo>
                <a:lnTo>
                  <a:pt x="8" y="64"/>
                </a:lnTo>
                <a:lnTo>
                  <a:pt x="24" y="56"/>
                </a:lnTo>
                <a:lnTo>
                  <a:pt x="40" y="48"/>
                </a:lnTo>
                <a:lnTo>
                  <a:pt x="48" y="64"/>
                </a:lnTo>
                <a:lnTo>
                  <a:pt x="56" y="80"/>
                </a:lnTo>
                <a:lnTo>
                  <a:pt x="64" y="88"/>
                </a:lnTo>
                <a:lnTo>
                  <a:pt x="64" y="104"/>
                </a:lnTo>
                <a:lnTo>
                  <a:pt x="72" y="112"/>
                </a:lnTo>
                <a:lnTo>
                  <a:pt x="72" y="104"/>
                </a:lnTo>
                <a:lnTo>
                  <a:pt x="88" y="10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400" b="1">
              <a:solidFill>
                <a:schemeClr val="tx1"/>
              </a:solidFill>
              <a:latin typeface="Arial" charset="0"/>
              <a:ea typeface="宋体" pitchFamily="2" charset="-122"/>
              <a:cs typeface="Arial" charset="0"/>
            </a:endParaRPr>
          </a:p>
        </p:txBody>
      </p:sp>
      <p:sp>
        <p:nvSpPr>
          <p:cNvPr id="243" name="Freeform 67"/>
          <p:cNvSpPr>
            <a:spLocks/>
          </p:cNvSpPr>
          <p:nvPr/>
        </p:nvSpPr>
        <p:spPr bwMode="auto">
          <a:xfrm>
            <a:off x="4241784" y="5631993"/>
            <a:ext cx="240614" cy="482260"/>
          </a:xfrm>
          <a:custGeom>
            <a:avLst/>
            <a:gdLst>
              <a:gd name="T0" fmla="*/ 0 w 89"/>
              <a:gd name="T1" fmla="*/ 8 h 185"/>
              <a:gd name="T2" fmla="*/ 0 w 89"/>
              <a:gd name="T3" fmla="*/ 8 h 185"/>
              <a:gd name="T4" fmla="*/ 0 w 89"/>
              <a:gd name="T5" fmla="*/ 0 h 185"/>
              <a:gd name="T6" fmla="*/ 15 w 89"/>
              <a:gd name="T7" fmla="*/ 8 h 185"/>
              <a:gd name="T8" fmla="*/ 68 w 89"/>
              <a:gd name="T9" fmla="*/ 0 h 185"/>
              <a:gd name="T10" fmla="*/ 95 w 89"/>
              <a:gd name="T11" fmla="*/ 0 h 185"/>
              <a:gd name="T12" fmla="*/ 95 w 89"/>
              <a:gd name="T13" fmla="*/ 16 h 185"/>
              <a:gd name="T14" fmla="*/ 123 w 89"/>
              <a:gd name="T15" fmla="*/ 16 h 185"/>
              <a:gd name="T16" fmla="*/ 95 w 89"/>
              <a:gd name="T17" fmla="*/ 24 h 185"/>
              <a:gd name="T18" fmla="*/ 82 w 89"/>
              <a:gd name="T19" fmla="*/ 40 h 185"/>
              <a:gd name="T20" fmla="*/ 68 w 89"/>
              <a:gd name="T21" fmla="*/ 48 h 185"/>
              <a:gd name="T22" fmla="*/ 135 w 89"/>
              <a:gd name="T23" fmla="*/ 104 h 185"/>
              <a:gd name="T24" fmla="*/ 149 w 89"/>
              <a:gd name="T25" fmla="*/ 120 h 185"/>
              <a:gd name="T26" fmla="*/ 135 w 89"/>
              <a:gd name="T27" fmla="*/ 152 h 185"/>
              <a:gd name="T28" fmla="*/ 108 w 89"/>
              <a:gd name="T29" fmla="*/ 160 h 185"/>
              <a:gd name="T30" fmla="*/ 95 w 89"/>
              <a:gd name="T31" fmla="*/ 160 h 185"/>
              <a:gd name="T32" fmla="*/ 82 w 89"/>
              <a:gd name="T33" fmla="*/ 176 h 185"/>
              <a:gd name="T34" fmla="*/ 55 w 89"/>
              <a:gd name="T35" fmla="*/ 184 h 185"/>
              <a:gd name="T36" fmla="*/ 55 w 89"/>
              <a:gd name="T37" fmla="*/ 168 h 185"/>
              <a:gd name="T38" fmla="*/ 41 w 89"/>
              <a:gd name="T39" fmla="*/ 160 h 185"/>
              <a:gd name="T40" fmla="*/ 68 w 89"/>
              <a:gd name="T41" fmla="*/ 152 h 185"/>
              <a:gd name="T42" fmla="*/ 82 w 89"/>
              <a:gd name="T43" fmla="*/ 144 h 185"/>
              <a:gd name="T44" fmla="*/ 108 w 89"/>
              <a:gd name="T45" fmla="*/ 136 h 185"/>
              <a:gd name="T46" fmla="*/ 108 w 89"/>
              <a:gd name="T47" fmla="*/ 112 h 185"/>
              <a:gd name="T48" fmla="*/ 108 w 89"/>
              <a:gd name="T49" fmla="*/ 96 h 185"/>
              <a:gd name="T50" fmla="*/ 82 w 89"/>
              <a:gd name="T51" fmla="*/ 80 h 185"/>
              <a:gd name="T52" fmla="*/ 82 w 89"/>
              <a:gd name="T53" fmla="*/ 72 h 185"/>
              <a:gd name="T54" fmla="*/ 26 w 89"/>
              <a:gd name="T55" fmla="*/ 48 h 185"/>
              <a:gd name="T56" fmla="*/ 55 w 89"/>
              <a:gd name="T57" fmla="*/ 40 h 185"/>
              <a:gd name="T58" fmla="*/ 41 w 89"/>
              <a:gd name="T59" fmla="*/ 32 h 185"/>
              <a:gd name="T60" fmla="*/ 15 w 89"/>
              <a:gd name="T61" fmla="*/ 24 h 185"/>
              <a:gd name="T62" fmla="*/ 0 w 89"/>
              <a:gd name="T63" fmla="*/ 8 h 18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9"/>
              <a:gd name="T97" fmla="*/ 0 h 185"/>
              <a:gd name="T98" fmla="*/ 89 w 89"/>
              <a:gd name="T99" fmla="*/ 185 h 18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9" h="185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8" y="8"/>
                </a:lnTo>
                <a:lnTo>
                  <a:pt x="40" y="0"/>
                </a:lnTo>
                <a:lnTo>
                  <a:pt x="56" y="0"/>
                </a:lnTo>
                <a:lnTo>
                  <a:pt x="56" y="16"/>
                </a:lnTo>
                <a:lnTo>
                  <a:pt x="72" y="16"/>
                </a:lnTo>
                <a:lnTo>
                  <a:pt x="56" y="24"/>
                </a:lnTo>
                <a:lnTo>
                  <a:pt x="48" y="40"/>
                </a:lnTo>
                <a:lnTo>
                  <a:pt x="40" y="48"/>
                </a:lnTo>
                <a:lnTo>
                  <a:pt x="80" y="104"/>
                </a:lnTo>
                <a:lnTo>
                  <a:pt x="88" y="120"/>
                </a:lnTo>
                <a:lnTo>
                  <a:pt x="80" y="152"/>
                </a:lnTo>
                <a:lnTo>
                  <a:pt x="64" y="160"/>
                </a:lnTo>
                <a:lnTo>
                  <a:pt x="56" y="160"/>
                </a:lnTo>
                <a:lnTo>
                  <a:pt x="48" y="176"/>
                </a:lnTo>
                <a:lnTo>
                  <a:pt x="32" y="184"/>
                </a:lnTo>
                <a:lnTo>
                  <a:pt x="32" y="168"/>
                </a:lnTo>
                <a:lnTo>
                  <a:pt x="24" y="160"/>
                </a:lnTo>
                <a:lnTo>
                  <a:pt x="40" y="152"/>
                </a:lnTo>
                <a:lnTo>
                  <a:pt x="48" y="144"/>
                </a:lnTo>
                <a:lnTo>
                  <a:pt x="64" y="136"/>
                </a:lnTo>
                <a:lnTo>
                  <a:pt x="64" y="112"/>
                </a:lnTo>
                <a:lnTo>
                  <a:pt x="64" y="96"/>
                </a:lnTo>
                <a:lnTo>
                  <a:pt x="48" y="80"/>
                </a:lnTo>
                <a:lnTo>
                  <a:pt x="48" y="72"/>
                </a:lnTo>
                <a:lnTo>
                  <a:pt x="16" y="48"/>
                </a:lnTo>
                <a:lnTo>
                  <a:pt x="32" y="40"/>
                </a:lnTo>
                <a:lnTo>
                  <a:pt x="24" y="32"/>
                </a:lnTo>
                <a:lnTo>
                  <a:pt x="8" y="24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44" name="Freeform 68"/>
          <p:cNvSpPr>
            <a:spLocks/>
          </p:cNvSpPr>
          <p:nvPr/>
        </p:nvSpPr>
        <p:spPr bwMode="auto">
          <a:xfrm>
            <a:off x="4176619" y="6174209"/>
            <a:ext cx="132839" cy="190297"/>
          </a:xfrm>
          <a:custGeom>
            <a:avLst/>
            <a:gdLst>
              <a:gd name="T0" fmla="*/ 41 w 49"/>
              <a:gd name="T1" fmla="*/ 8 h 73"/>
              <a:gd name="T2" fmla="*/ 41 w 49"/>
              <a:gd name="T3" fmla="*/ 8 h 73"/>
              <a:gd name="T4" fmla="*/ 27 w 49"/>
              <a:gd name="T5" fmla="*/ 16 h 73"/>
              <a:gd name="T6" fmla="*/ 15 w 49"/>
              <a:gd name="T7" fmla="*/ 8 h 73"/>
              <a:gd name="T8" fmla="*/ 0 w 49"/>
              <a:gd name="T9" fmla="*/ 0 h 73"/>
              <a:gd name="T10" fmla="*/ 0 w 49"/>
              <a:gd name="T11" fmla="*/ 8 h 73"/>
              <a:gd name="T12" fmla="*/ 0 w 49"/>
              <a:gd name="T13" fmla="*/ 32 h 73"/>
              <a:gd name="T14" fmla="*/ 27 w 49"/>
              <a:gd name="T15" fmla="*/ 48 h 73"/>
              <a:gd name="T16" fmla="*/ 69 w 49"/>
              <a:gd name="T17" fmla="*/ 72 h 73"/>
              <a:gd name="T18" fmla="*/ 83 w 49"/>
              <a:gd name="T19" fmla="*/ 72 h 73"/>
              <a:gd name="T20" fmla="*/ 69 w 49"/>
              <a:gd name="T21" fmla="*/ 48 h 73"/>
              <a:gd name="T22" fmla="*/ 69 w 49"/>
              <a:gd name="T23" fmla="*/ 24 h 73"/>
              <a:gd name="T24" fmla="*/ 41 w 49"/>
              <a:gd name="T25" fmla="*/ 8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"/>
              <a:gd name="T40" fmla="*/ 0 h 73"/>
              <a:gd name="T41" fmla="*/ 49 w 49"/>
              <a:gd name="T42" fmla="*/ 73 h 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" h="73">
                <a:moveTo>
                  <a:pt x="24" y="8"/>
                </a:moveTo>
                <a:lnTo>
                  <a:pt x="24" y="8"/>
                </a:lnTo>
                <a:lnTo>
                  <a:pt x="16" y="16"/>
                </a:lnTo>
                <a:lnTo>
                  <a:pt x="8" y="8"/>
                </a:lnTo>
                <a:lnTo>
                  <a:pt x="0" y="0"/>
                </a:lnTo>
                <a:lnTo>
                  <a:pt x="0" y="8"/>
                </a:lnTo>
                <a:lnTo>
                  <a:pt x="0" y="32"/>
                </a:lnTo>
                <a:lnTo>
                  <a:pt x="16" y="48"/>
                </a:lnTo>
                <a:lnTo>
                  <a:pt x="40" y="72"/>
                </a:lnTo>
                <a:lnTo>
                  <a:pt x="48" y="72"/>
                </a:lnTo>
                <a:lnTo>
                  <a:pt x="40" y="48"/>
                </a:lnTo>
                <a:lnTo>
                  <a:pt x="40" y="24"/>
                </a:lnTo>
                <a:lnTo>
                  <a:pt x="24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5" name="Freeform 69"/>
          <p:cNvSpPr>
            <a:spLocks/>
          </p:cNvSpPr>
          <p:nvPr/>
        </p:nvSpPr>
        <p:spPr bwMode="auto">
          <a:xfrm>
            <a:off x="4479892" y="6174209"/>
            <a:ext cx="350896" cy="190297"/>
          </a:xfrm>
          <a:custGeom>
            <a:avLst/>
            <a:gdLst>
              <a:gd name="T0" fmla="*/ 128 w 129"/>
              <a:gd name="T1" fmla="*/ 24 h 73"/>
              <a:gd name="T2" fmla="*/ 128 w 129"/>
              <a:gd name="T3" fmla="*/ 24 h 73"/>
              <a:gd name="T4" fmla="*/ 141 w 129"/>
              <a:gd name="T5" fmla="*/ 24 h 73"/>
              <a:gd name="T6" fmla="*/ 128 w 129"/>
              <a:gd name="T7" fmla="*/ 32 h 73"/>
              <a:gd name="T8" fmla="*/ 113 w 129"/>
              <a:gd name="T9" fmla="*/ 32 h 73"/>
              <a:gd name="T10" fmla="*/ 100 w 129"/>
              <a:gd name="T11" fmla="*/ 32 h 73"/>
              <a:gd name="T12" fmla="*/ 71 w 129"/>
              <a:gd name="T13" fmla="*/ 48 h 73"/>
              <a:gd name="T14" fmla="*/ 42 w 129"/>
              <a:gd name="T15" fmla="*/ 48 h 73"/>
              <a:gd name="T16" fmla="*/ 42 w 129"/>
              <a:gd name="T17" fmla="*/ 64 h 73"/>
              <a:gd name="T18" fmla="*/ 0 w 129"/>
              <a:gd name="T19" fmla="*/ 64 h 73"/>
              <a:gd name="T20" fmla="*/ 28 w 129"/>
              <a:gd name="T21" fmla="*/ 72 h 73"/>
              <a:gd name="T22" fmla="*/ 56 w 129"/>
              <a:gd name="T23" fmla="*/ 72 h 73"/>
              <a:gd name="T24" fmla="*/ 71 w 129"/>
              <a:gd name="T25" fmla="*/ 64 h 73"/>
              <a:gd name="T26" fmla="*/ 100 w 129"/>
              <a:gd name="T27" fmla="*/ 72 h 73"/>
              <a:gd name="T28" fmla="*/ 113 w 129"/>
              <a:gd name="T29" fmla="*/ 64 h 73"/>
              <a:gd name="T30" fmla="*/ 156 w 129"/>
              <a:gd name="T31" fmla="*/ 32 h 73"/>
              <a:gd name="T32" fmla="*/ 198 w 129"/>
              <a:gd name="T33" fmla="*/ 32 h 73"/>
              <a:gd name="T34" fmla="*/ 212 w 129"/>
              <a:gd name="T35" fmla="*/ 32 h 73"/>
              <a:gd name="T36" fmla="*/ 198 w 129"/>
              <a:gd name="T37" fmla="*/ 24 h 73"/>
              <a:gd name="T38" fmla="*/ 227 w 129"/>
              <a:gd name="T39" fmla="*/ 24 h 73"/>
              <a:gd name="T40" fmla="*/ 183 w 129"/>
              <a:gd name="T41" fmla="*/ 16 h 73"/>
              <a:gd name="T42" fmla="*/ 183 w 129"/>
              <a:gd name="T43" fmla="*/ 8 h 73"/>
              <a:gd name="T44" fmla="*/ 169 w 129"/>
              <a:gd name="T45" fmla="*/ 0 h 73"/>
              <a:gd name="T46" fmla="*/ 141 w 129"/>
              <a:gd name="T47" fmla="*/ 16 h 73"/>
              <a:gd name="T48" fmla="*/ 128 w 129"/>
              <a:gd name="T49" fmla="*/ 24 h 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9"/>
              <a:gd name="T76" fmla="*/ 0 h 73"/>
              <a:gd name="T77" fmla="*/ 129 w 129"/>
              <a:gd name="T78" fmla="*/ 73 h 7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9" h="73">
                <a:moveTo>
                  <a:pt x="72" y="24"/>
                </a:moveTo>
                <a:lnTo>
                  <a:pt x="72" y="24"/>
                </a:lnTo>
                <a:lnTo>
                  <a:pt x="80" y="24"/>
                </a:lnTo>
                <a:lnTo>
                  <a:pt x="72" y="32"/>
                </a:lnTo>
                <a:lnTo>
                  <a:pt x="64" y="32"/>
                </a:lnTo>
                <a:lnTo>
                  <a:pt x="56" y="32"/>
                </a:lnTo>
                <a:lnTo>
                  <a:pt x="40" y="48"/>
                </a:lnTo>
                <a:lnTo>
                  <a:pt x="24" y="48"/>
                </a:lnTo>
                <a:lnTo>
                  <a:pt x="24" y="64"/>
                </a:lnTo>
                <a:lnTo>
                  <a:pt x="0" y="64"/>
                </a:lnTo>
                <a:lnTo>
                  <a:pt x="16" y="72"/>
                </a:lnTo>
                <a:lnTo>
                  <a:pt x="32" y="72"/>
                </a:lnTo>
                <a:lnTo>
                  <a:pt x="40" y="64"/>
                </a:lnTo>
                <a:lnTo>
                  <a:pt x="56" y="72"/>
                </a:lnTo>
                <a:lnTo>
                  <a:pt x="64" y="64"/>
                </a:lnTo>
                <a:lnTo>
                  <a:pt x="88" y="32"/>
                </a:lnTo>
                <a:lnTo>
                  <a:pt x="112" y="32"/>
                </a:lnTo>
                <a:lnTo>
                  <a:pt x="120" y="32"/>
                </a:lnTo>
                <a:lnTo>
                  <a:pt x="112" y="24"/>
                </a:lnTo>
                <a:lnTo>
                  <a:pt x="128" y="24"/>
                </a:lnTo>
                <a:lnTo>
                  <a:pt x="104" y="16"/>
                </a:lnTo>
                <a:lnTo>
                  <a:pt x="104" y="8"/>
                </a:lnTo>
                <a:lnTo>
                  <a:pt x="96" y="0"/>
                </a:lnTo>
                <a:lnTo>
                  <a:pt x="80" y="16"/>
                </a:lnTo>
                <a:lnTo>
                  <a:pt x="72" y="2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6" name="Freeform 70"/>
          <p:cNvSpPr>
            <a:spLocks/>
          </p:cNvSpPr>
          <p:nvPr/>
        </p:nvSpPr>
        <p:spPr bwMode="auto">
          <a:xfrm>
            <a:off x="4632783" y="6236773"/>
            <a:ext cx="67672" cy="23461"/>
          </a:xfrm>
          <a:custGeom>
            <a:avLst/>
            <a:gdLst>
              <a:gd name="T0" fmla="*/ 0 w 25"/>
              <a:gd name="T1" fmla="*/ 8 h 9"/>
              <a:gd name="T2" fmla="*/ 0 w 25"/>
              <a:gd name="T3" fmla="*/ 8 h 9"/>
              <a:gd name="T4" fmla="*/ 15 w 25"/>
              <a:gd name="T5" fmla="*/ 8 h 9"/>
              <a:gd name="T6" fmla="*/ 27 w 25"/>
              <a:gd name="T7" fmla="*/ 8 h 9"/>
              <a:gd name="T8" fmla="*/ 41 w 25"/>
              <a:gd name="T9" fmla="*/ 0 h 9"/>
              <a:gd name="T10" fmla="*/ 27 w 25"/>
              <a:gd name="T11" fmla="*/ 0 h 9"/>
              <a:gd name="T12" fmla="*/ 0 w 25"/>
              <a:gd name="T13" fmla="*/ 8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9"/>
              <a:gd name="T23" fmla="*/ 25 w 25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7" name="Freeform 71"/>
          <p:cNvSpPr>
            <a:spLocks/>
          </p:cNvSpPr>
          <p:nvPr/>
        </p:nvSpPr>
        <p:spPr bwMode="auto">
          <a:xfrm>
            <a:off x="4457335" y="6257627"/>
            <a:ext cx="350896" cy="273715"/>
          </a:xfrm>
          <a:custGeom>
            <a:avLst/>
            <a:gdLst>
              <a:gd name="T0" fmla="*/ 15 w 129"/>
              <a:gd name="T1" fmla="*/ 32 h 105"/>
              <a:gd name="T2" fmla="*/ 15 w 129"/>
              <a:gd name="T3" fmla="*/ 32 h 105"/>
              <a:gd name="T4" fmla="*/ 42 w 129"/>
              <a:gd name="T5" fmla="*/ 40 h 105"/>
              <a:gd name="T6" fmla="*/ 71 w 129"/>
              <a:gd name="T7" fmla="*/ 40 h 105"/>
              <a:gd name="T8" fmla="*/ 85 w 129"/>
              <a:gd name="T9" fmla="*/ 32 h 105"/>
              <a:gd name="T10" fmla="*/ 113 w 129"/>
              <a:gd name="T11" fmla="*/ 40 h 105"/>
              <a:gd name="T12" fmla="*/ 128 w 129"/>
              <a:gd name="T13" fmla="*/ 32 h 105"/>
              <a:gd name="T14" fmla="*/ 169 w 129"/>
              <a:gd name="T15" fmla="*/ 0 h 105"/>
              <a:gd name="T16" fmla="*/ 212 w 129"/>
              <a:gd name="T17" fmla="*/ 0 h 105"/>
              <a:gd name="T18" fmla="*/ 198 w 129"/>
              <a:gd name="T19" fmla="*/ 16 h 105"/>
              <a:gd name="T20" fmla="*/ 212 w 129"/>
              <a:gd name="T21" fmla="*/ 24 h 105"/>
              <a:gd name="T22" fmla="*/ 198 w 129"/>
              <a:gd name="T23" fmla="*/ 32 h 105"/>
              <a:gd name="T24" fmla="*/ 227 w 129"/>
              <a:gd name="T25" fmla="*/ 40 h 105"/>
              <a:gd name="T26" fmla="*/ 212 w 129"/>
              <a:gd name="T27" fmla="*/ 48 h 105"/>
              <a:gd name="T28" fmla="*/ 183 w 129"/>
              <a:gd name="T29" fmla="*/ 64 h 105"/>
              <a:gd name="T30" fmla="*/ 169 w 129"/>
              <a:gd name="T31" fmla="*/ 80 h 105"/>
              <a:gd name="T32" fmla="*/ 183 w 129"/>
              <a:gd name="T33" fmla="*/ 80 h 105"/>
              <a:gd name="T34" fmla="*/ 169 w 129"/>
              <a:gd name="T35" fmla="*/ 96 h 105"/>
              <a:gd name="T36" fmla="*/ 141 w 129"/>
              <a:gd name="T37" fmla="*/ 104 h 105"/>
              <a:gd name="T38" fmla="*/ 128 w 129"/>
              <a:gd name="T39" fmla="*/ 96 h 105"/>
              <a:gd name="T40" fmla="*/ 100 w 129"/>
              <a:gd name="T41" fmla="*/ 96 h 105"/>
              <a:gd name="T42" fmla="*/ 71 w 129"/>
              <a:gd name="T43" fmla="*/ 96 h 105"/>
              <a:gd name="T44" fmla="*/ 71 w 129"/>
              <a:gd name="T45" fmla="*/ 88 h 105"/>
              <a:gd name="T46" fmla="*/ 42 w 129"/>
              <a:gd name="T47" fmla="*/ 88 h 105"/>
              <a:gd name="T48" fmla="*/ 28 w 129"/>
              <a:gd name="T49" fmla="*/ 72 h 105"/>
              <a:gd name="T50" fmla="*/ 15 w 129"/>
              <a:gd name="T51" fmla="*/ 56 h 105"/>
              <a:gd name="T52" fmla="*/ 0 w 129"/>
              <a:gd name="T53" fmla="*/ 40 h 105"/>
              <a:gd name="T54" fmla="*/ 15 w 129"/>
              <a:gd name="T55" fmla="*/ 32 h 10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9"/>
              <a:gd name="T85" fmla="*/ 0 h 105"/>
              <a:gd name="T86" fmla="*/ 129 w 129"/>
              <a:gd name="T87" fmla="*/ 105 h 10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9" h="105">
                <a:moveTo>
                  <a:pt x="8" y="32"/>
                </a:moveTo>
                <a:lnTo>
                  <a:pt x="8" y="32"/>
                </a:lnTo>
                <a:lnTo>
                  <a:pt x="24" y="40"/>
                </a:lnTo>
                <a:lnTo>
                  <a:pt x="40" y="40"/>
                </a:lnTo>
                <a:lnTo>
                  <a:pt x="48" y="32"/>
                </a:lnTo>
                <a:lnTo>
                  <a:pt x="64" y="40"/>
                </a:lnTo>
                <a:lnTo>
                  <a:pt x="72" y="32"/>
                </a:lnTo>
                <a:lnTo>
                  <a:pt x="96" y="0"/>
                </a:lnTo>
                <a:lnTo>
                  <a:pt x="120" y="0"/>
                </a:lnTo>
                <a:lnTo>
                  <a:pt x="112" y="16"/>
                </a:lnTo>
                <a:lnTo>
                  <a:pt x="120" y="24"/>
                </a:lnTo>
                <a:lnTo>
                  <a:pt x="112" y="32"/>
                </a:lnTo>
                <a:lnTo>
                  <a:pt x="128" y="40"/>
                </a:lnTo>
                <a:lnTo>
                  <a:pt x="120" y="48"/>
                </a:lnTo>
                <a:lnTo>
                  <a:pt x="104" y="64"/>
                </a:lnTo>
                <a:lnTo>
                  <a:pt x="96" y="80"/>
                </a:lnTo>
                <a:lnTo>
                  <a:pt x="104" y="80"/>
                </a:lnTo>
                <a:lnTo>
                  <a:pt x="96" y="96"/>
                </a:lnTo>
                <a:lnTo>
                  <a:pt x="80" y="104"/>
                </a:lnTo>
                <a:lnTo>
                  <a:pt x="72" y="96"/>
                </a:lnTo>
                <a:lnTo>
                  <a:pt x="56" y="96"/>
                </a:lnTo>
                <a:lnTo>
                  <a:pt x="40" y="96"/>
                </a:lnTo>
                <a:lnTo>
                  <a:pt x="40" y="88"/>
                </a:lnTo>
                <a:lnTo>
                  <a:pt x="24" y="88"/>
                </a:lnTo>
                <a:lnTo>
                  <a:pt x="16" y="72"/>
                </a:lnTo>
                <a:lnTo>
                  <a:pt x="8" y="56"/>
                </a:lnTo>
                <a:lnTo>
                  <a:pt x="0" y="40"/>
                </a:lnTo>
                <a:lnTo>
                  <a:pt x="8" y="3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8" name="Freeform 72"/>
          <p:cNvSpPr>
            <a:spLocks/>
          </p:cNvSpPr>
          <p:nvPr/>
        </p:nvSpPr>
        <p:spPr bwMode="auto">
          <a:xfrm>
            <a:off x="5219280" y="6403608"/>
            <a:ext cx="348389" cy="294569"/>
          </a:xfrm>
          <a:custGeom>
            <a:avLst/>
            <a:gdLst>
              <a:gd name="T0" fmla="*/ 216 w 129"/>
              <a:gd name="T1" fmla="*/ 32 h 113"/>
              <a:gd name="T2" fmla="*/ 216 w 129"/>
              <a:gd name="T3" fmla="*/ 32 h 113"/>
              <a:gd name="T4" fmla="*/ 216 w 129"/>
              <a:gd name="T5" fmla="*/ 64 h 113"/>
              <a:gd name="T6" fmla="*/ 216 w 129"/>
              <a:gd name="T7" fmla="*/ 112 h 113"/>
              <a:gd name="T8" fmla="*/ 190 w 129"/>
              <a:gd name="T9" fmla="*/ 96 h 113"/>
              <a:gd name="T10" fmla="*/ 149 w 129"/>
              <a:gd name="T11" fmla="*/ 104 h 113"/>
              <a:gd name="T12" fmla="*/ 162 w 129"/>
              <a:gd name="T13" fmla="*/ 88 h 113"/>
              <a:gd name="T14" fmla="*/ 149 w 129"/>
              <a:gd name="T15" fmla="*/ 72 h 113"/>
              <a:gd name="T16" fmla="*/ 54 w 129"/>
              <a:gd name="T17" fmla="*/ 40 h 113"/>
              <a:gd name="T18" fmla="*/ 40 w 129"/>
              <a:gd name="T19" fmla="*/ 48 h 113"/>
              <a:gd name="T20" fmla="*/ 40 w 129"/>
              <a:gd name="T21" fmla="*/ 40 h 113"/>
              <a:gd name="T22" fmla="*/ 26 w 129"/>
              <a:gd name="T23" fmla="*/ 32 h 113"/>
              <a:gd name="T24" fmla="*/ 54 w 129"/>
              <a:gd name="T25" fmla="*/ 32 h 113"/>
              <a:gd name="T26" fmla="*/ 67 w 129"/>
              <a:gd name="T27" fmla="*/ 24 h 113"/>
              <a:gd name="T28" fmla="*/ 26 w 129"/>
              <a:gd name="T29" fmla="*/ 24 h 113"/>
              <a:gd name="T30" fmla="*/ 15 w 129"/>
              <a:gd name="T31" fmla="*/ 16 h 113"/>
              <a:gd name="T32" fmla="*/ 0 w 129"/>
              <a:gd name="T33" fmla="*/ 16 h 113"/>
              <a:gd name="T34" fmla="*/ 26 w 129"/>
              <a:gd name="T35" fmla="*/ 0 h 113"/>
              <a:gd name="T36" fmla="*/ 40 w 129"/>
              <a:gd name="T37" fmla="*/ 0 h 113"/>
              <a:gd name="T38" fmla="*/ 67 w 129"/>
              <a:gd name="T39" fmla="*/ 8 h 113"/>
              <a:gd name="T40" fmla="*/ 67 w 129"/>
              <a:gd name="T41" fmla="*/ 24 h 113"/>
              <a:gd name="T42" fmla="*/ 94 w 129"/>
              <a:gd name="T43" fmla="*/ 40 h 113"/>
              <a:gd name="T44" fmla="*/ 123 w 129"/>
              <a:gd name="T45" fmla="*/ 24 h 113"/>
              <a:gd name="T46" fmla="*/ 149 w 129"/>
              <a:gd name="T47" fmla="*/ 16 h 113"/>
              <a:gd name="T48" fmla="*/ 216 w 129"/>
              <a:gd name="T49" fmla="*/ 32 h 1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9"/>
              <a:gd name="T76" fmla="*/ 0 h 113"/>
              <a:gd name="T77" fmla="*/ 129 w 129"/>
              <a:gd name="T78" fmla="*/ 113 h 1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9" h="113">
                <a:moveTo>
                  <a:pt x="128" y="32"/>
                </a:moveTo>
                <a:lnTo>
                  <a:pt x="128" y="32"/>
                </a:lnTo>
                <a:lnTo>
                  <a:pt x="128" y="64"/>
                </a:lnTo>
                <a:lnTo>
                  <a:pt x="128" y="112"/>
                </a:lnTo>
                <a:lnTo>
                  <a:pt x="112" y="96"/>
                </a:lnTo>
                <a:lnTo>
                  <a:pt x="88" y="104"/>
                </a:lnTo>
                <a:lnTo>
                  <a:pt x="96" y="88"/>
                </a:lnTo>
                <a:lnTo>
                  <a:pt x="88" y="72"/>
                </a:lnTo>
                <a:lnTo>
                  <a:pt x="32" y="40"/>
                </a:lnTo>
                <a:lnTo>
                  <a:pt x="24" y="48"/>
                </a:lnTo>
                <a:lnTo>
                  <a:pt x="24" y="40"/>
                </a:lnTo>
                <a:lnTo>
                  <a:pt x="16" y="32"/>
                </a:lnTo>
                <a:lnTo>
                  <a:pt x="32" y="32"/>
                </a:lnTo>
                <a:lnTo>
                  <a:pt x="40" y="24"/>
                </a:lnTo>
                <a:lnTo>
                  <a:pt x="16" y="24"/>
                </a:lnTo>
                <a:lnTo>
                  <a:pt x="8" y="16"/>
                </a:lnTo>
                <a:lnTo>
                  <a:pt x="0" y="16"/>
                </a:lnTo>
                <a:lnTo>
                  <a:pt x="16" y="0"/>
                </a:lnTo>
                <a:lnTo>
                  <a:pt x="24" y="0"/>
                </a:lnTo>
                <a:lnTo>
                  <a:pt x="40" y="8"/>
                </a:lnTo>
                <a:lnTo>
                  <a:pt x="40" y="24"/>
                </a:lnTo>
                <a:lnTo>
                  <a:pt x="56" y="40"/>
                </a:lnTo>
                <a:lnTo>
                  <a:pt x="72" y="24"/>
                </a:lnTo>
                <a:lnTo>
                  <a:pt x="88" y="16"/>
                </a:lnTo>
                <a:lnTo>
                  <a:pt x="128" y="3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9" name="Freeform 73"/>
          <p:cNvSpPr>
            <a:spLocks/>
          </p:cNvSpPr>
          <p:nvPr/>
        </p:nvSpPr>
        <p:spPr bwMode="auto">
          <a:xfrm>
            <a:off x="5565163" y="6487026"/>
            <a:ext cx="328338" cy="273715"/>
          </a:xfrm>
          <a:custGeom>
            <a:avLst/>
            <a:gdLst>
              <a:gd name="T0" fmla="*/ 0 w 121"/>
              <a:gd name="T1" fmla="*/ 80 h 105"/>
              <a:gd name="T2" fmla="*/ 0 w 121"/>
              <a:gd name="T3" fmla="*/ 80 h 105"/>
              <a:gd name="T4" fmla="*/ 0 w 121"/>
              <a:gd name="T5" fmla="*/ 32 h 105"/>
              <a:gd name="T6" fmla="*/ 0 w 121"/>
              <a:gd name="T7" fmla="*/ 0 h 105"/>
              <a:gd name="T8" fmla="*/ 56 w 121"/>
              <a:gd name="T9" fmla="*/ 8 h 105"/>
              <a:gd name="T10" fmla="*/ 97 w 121"/>
              <a:gd name="T11" fmla="*/ 24 h 105"/>
              <a:gd name="T12" fmla="*/ 97 w 121"/>
              <a:gd name="T13" fmla="*/ 32 h 105"/>
              <a:gd name="T14" fmla="*/ 154 w 121"/>
              <a:gd name="T15" fmla="*/ 48 h 105"/>
              <a:gd name="T16" fmla="*/ 126 w 121"/>
              <a:gd name="T17" fmla="*/ 56 h 105"/>
              <a:gd name="T18" fmla="*/ 140 w 121"/>
              <a:gd name="T19" fmla="*/ 56 h 105"/>
              <a:gd name="T20" fmla="*/ 154 w 121"/>
              <a:gd name="T21" fmla="*/ 64 h 105"/>
              <a:gd name="T22" fmla="*/ 168 w 121"/>
              <a:gd name="T23" fmla="*/ 80 h 105"/>
              <a:gd name="T24" fmla="*/ 182 w 121"/>
              <a:gd name="T25" fmla="*/ 80 h 105"/>
              <a:gd name="T26" fmla="*/ 182 w 121"/>
              <a:gd name="T27" fmla="*/ 88 h 105"/>
              <a:gd name="T28" fmla="*/ 211 w 121"/>
              <a:gd name="T29" fmla="*/ 96 h 105"/>
              <a:gd name="T30" fmla="*/ 211 w 121"/>
              <a:gd name="T31" fmla="*/ 104 h 105"/>
              <a:gd name="T32" fmla="*/ 140 w 121"/>
              <a:gd name="T33" fmla="*/ 96 h 105"/>
              <a:gd name="T34" fmla="*/ 112 w 121"/>
              <a:gd name="T35" fmla="*/ 64 h 105"/>
              <a:gd name="T36" fmla="*/ 83 w 121"/>
              <a:gd name="T37" fmla="*/ 64 h 105"/>
              <a:gd name="T38" fmla="*/ 70 w 121"/>
              <a:gd name="T39" fmla="*/ 64 h 105"/>
              <a:gd name="T40" fmla="*/ 41 w 121"/>
              <a:gd name="T41" fmla="*/ 72 h 105"/>
              <a:gd name="T42" fmla="*/ 56 w 121"/>
              <a:gd name="T43" fmla="*/ 80 h 105"/>
              <a:gd name="T44" fmla="*/ 27 w 121"/>
              <a:gd name="T45" fmla="*/ 80 h 105"/>
              <a:gd name="T46" fmla="*/ 0 w 121"/>
              <a:gd name="T47" fmla="*/ 80 h 10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1"/>
              <a:gd name="T73" fmla="*/ 0 h 105"/>
              <a:gd name="T74" fmla="*/ 121 w 121"/>
              <a:gd name="T75" fmla="*/ 105 h 10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1" h="105">
                <a:moveTo>
                  <a:pt x="0" y="80"/>
                </a:moveTo>
                <a:lnTo>
                  <a:pt x="0" y="80"/>
                </a:lnTo>
                <a:lnTo>
                  <a:pt x="0" y="32"/>
                </a:lnTo>
                <a:lnTo>
                  <a:pt x="0" y="0"/>
                </a:lnTo>
                <a:lnTo>
                  <a:pt x="32" y="8"/>
                </a:lnTo>
                <a:lnTo>
                  <a:pt x="56" y="24"/>
                </a:lnTo>
                <a:lnTo>
                  <a:pt x="56" y="32"/>
                </a:lnTo>
                <a:lnTo>
                  <a:pt x="88" y="48"/>
                </a:lnTo>
                <a:lnTo>
                  <a:pt x="72" y="56"/>
                </a:lnTo>
                <a:lnTo>
                  <a:pt x="80" y="56"/>
                </a:lnTo>
                <a:lnTo>
                  <a:pt x="88" y="64"/>
                </a:lnTo>
                <a:lnTo>
                  <a:pt x="96" y="80"/>
                </a:lnTo>
                <a:lnTo>
                  <a:pt x="104" y="80"/>
                </a:lnTo>
                <a:lnTo>
                  <a:pt x="104" y="88"/>
                </a:lnTo>
                <a:lnTo>
                  <a:pt x="120" y="96"/>
                </a:lnTo>
                <a:lnTo>
                  <a:pt x="120" y="104"/>
                </a:lnTo>
                <a:lnTo>
                  <a:pt x="80" y="96"/>
                </a:lnTo>
                <a:lnTo>
                  <a:pt x="64" y="64"/>
                </a:lnTo>
                <a:lnTo>
                  <a:pt x="48" y="64"/>
                </a:lnTo>
                <a:lnTo>
                  <a:pt x="40" y="64"/>
                </a:lnTo>
                <a:lnTo>
                  <a:pt x="24" y="72"/>
                </a:lnTo>
                <a:lnTo>
                  <a:pt x="32" y="80"/>
                </a:lnTo>
                <a:lnTo>
                  <a:pt x="16" y="80"/>
                </a:lnTo>
                <a:lnTo>
                  <a:pt x="0" y="8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0" name="Freeform 74"/>
          <p:cNvSpPr>
            <a:spLocks/>
          </p:cNvSpPr>
          <p:nvPr/>
        </p:nvSpPr>
        <p:spPr bwMode="auto">
          <a:xfrm>
            <a:off x="5066389" y="5027214"/>
            <a:ext cx="110282" cy="169442"/>
          </a:xfrm>
          <a:custGeom>
            <a:avLst/>
            <a:gdLst>
              <a:gd name="T0" fmla="*/ 0 w 41"/>
              <a:gd name="T1" fmla="*/ 16 h 65"/>
              <a:gd name="T2" fmla="*/ 0 w 41"/>
              <a:gd name="T3" fmla="*/ 16 h 65"/>
              <a:gd name="T4" fmla="*/ 39 w 41"/>
              <a:gd name="T5" fmla="*/ 0 h 65"/>
              <a:gd name="T6" fmla="*/ 52 w 41"/>
              <a:gd name="T7" fmla="*/ 16 h 65"/>
              <a:gd name="T8" fmla="*/ 65 w 41"/>
              <a:gd name="T9" fmla="*/ 40 h 65"/>
              <a:gd name="T10" fmla="*/ 52 w 41"/>
              <a:gd name="T11" fmla="*/ 56 h 65"/>
              <a:gd name="T12" fmla="*/ 0 w 41"/>
              <a:gd name="T13" fmla="*/ 64 h 65"/>
              <a:gd name="T14" fmla="*/ 0 w 41"/>
              <a:gd name="T15" fmla="*/ 56 h 65"/>
              <a:gd name="T16" fmla="*/ 0 w 41"/>
              <a:gd name="T17" fmla="*/ 48 h 65"/>
              <a:gd name="T18" fmla="*/ 0 w 41"/>
              <a:gd name="T19" fmla="*/ 24 h 65"/>
              <a:gd name="T20" fmla="*/ 0 w 41"/>
              <a:gd name="T21" fmla="*/ 16 h 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"/>
              <a:gd name="T34" fmla="*/ 0 h 65"/>
              <a:gd name="T35" fmla="*/ 41 w 41"/>
              <a:gd name="T36" fmla="*/ 65 h 6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" h="65">
                <a:moveTo>
                  <a:pt x="0" y="16"/>
                </a:moveTo>
                <a:lnTo>
                  <a:pt x="0" y="16"/>
                </a:lnTo>
                <a:lnTo>
                  <a:pt x="24" y="0"/>
                </a:lnTo>
                <a:lnTo>
                  <a:pt x="32" y="16"/>
                </a:lnTo>
                <a:lnTo>
                  <a:pt x="40" y="40"/>
                </a:lnTo>
                <a:lnTo>
                  <a:pt x="32" y="56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0" y="24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1" name="Freeform 75"/>
          <p:cNvSpPr>
            <a:spLocks/>
          </p:cNvSpPr>
          <p:nvPr/>
        </p:nvSpPr>
        <p:spPr bwMode="auto">
          <a:xfrm>
            <a:off x="5001224" y="4860378"/>
            <a:ext cx="220563" cy="211151"/>
          </a:xfrm>
          <a:custGeom>
            <a:avLst/>
            <a:gdLst>
              <a:gd name="T0" fmla="*/ 144 w 81"/>
              <a:gd name="T1" fmla="*/ 0 h 81"/>
              <a:gd name="T2" fmla="*/ 144 w 81"/>
              <a:gd name="T3" fmla="*/ 0 h 81"/>
              <a:gd name="T4" fmla="*/ 128 w 81"/>
              <a:gd name="T5" fmla="*/ 0 h 81"/>
              <a:gd name="T6" fmla="*/ 100 w 81"/>
              <a:gd name="T7" fmla="*/ 8 h 81"/>
              <a:gd name="T8" fmla="*/ 85 w 81"/>
              <a:gd name="T9" fmla="*/ 8 h 81"/>
              <a:gd name="T10" fmla="*/ 71 w 81"/>
              <a:gd name="T11" fmla="*/ 16 h 81"/>
              <a:gd name="T12" fmla="*/ 58 w 81"/>
              <a:gd name="T13" fmla="*/ 16 h 81"/>
              <a:gd name="T14" fmla="*/ 0 w 81"/>
              <a:gd name="T15" fmla="*/ 40 h 81"/>
              <a:gd name="T16" fmla="*/ 0 w 81"/>
              <a:gd name="T17" fmla="*/ 48 h 81"/>
              <a:gd name="T18" fmla="*/ 15 w 81"/>
              <a:gd name="T19" fmla="*/ 48 h 81"/>
              <a:gd name="T20" fmla="*/ 0 w 81"/>
              <a:gd name="T21" fmla="*/ 72 h 81"/>
              <a:gd name="T22" fmla="*/ 15 w 81"/>
              <a:gd name="T23" fmla="*/ 80 h 81"/>
              <a:gd name="T24" fmla="*/ 28 w 81"/>
              <a:gd name="T25" fmla="*/ 80 h 81"/>
              <a:gd name="T26" fmla="*/ 42 w 81"/>
              <a:gd name="T27" fmla="*/ 80 h 81"/>
              <a:gd name="T28" fmla="*/ 85 w 81"/>
              <a:gd name="T29" fmla="*/ 64 h 81"/>
              <a:gd name="T30" fmla="*/ 58 w 81"/>
              <a:gd name="T31" fmla="*/ 56 h 81"/>
              <a:gd name="T32" fmla="*/ 58 w 81"/>
              <a:gd name="T33" fmla="*/ 48 h 81"/>
              <a:gd name="T34" fmla="*/ 115 w 81"/>
              <a:gd name="T35" fmla="*/ 32 h 81"/>
              <a:gd name="T36" fmla="*/ 115 w 81"/>
              <a:gd name="T37" fmla="*/ 16 h 81"/>
              <a:gd name="T38" fmla="*/ 144 w 81"/>
              <a:gd name="T39" fmla="*/ 0 h 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1"/>
              <a:gd name="T61" fmla="*/ 0 h 81"/>
              <a:gd name="T62" fmla="*/ 81 w 81"/>
              <a:gd name="T63" fmla="*/ 81 h 8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1" h="81">
                <a:moveTo>
                  <a:pt x="80" y="0"/>
                </a:moveTo>
                <a:lnTo>
                  <a:pt x="80" y="0"/>
                </a:lnTo>
                <a:lnTo>
                  <a:pt x="72" y="0"/>
                </a:lnTo>
                <a:lnTo>
                  <a:pt x="56" y="8"/>
                </a:lnTo>
                <a:lnTo>
                  <a:pt x="48" y="8"/>
                </a:lnTo>
                <a:lnTo>
                  <a:pt x="40" y="16"/>
                </a:lnTo>
                <a:lnTo>
                  <a:pt x="32" y="16"/>
                </a:lnTo>
                <a:lnTo>
                  <a:pt x="0" y="40"/>
                </a:lnTo>
                <a:lnTo>
                  <a:pt x="0" y="48"/>
                </a:lnTo>
                <a:lnTo>
                  <a:pt x="8" y="48"/>
                </a:lnTo>
                <a:lnTo>
                  <a:pt x="0" y="72"/>
                </a:lnTo>
                <a:lnTo>
                  <a:pt x="8" y="80"/>
                </a:lnTo>
                <a:lnTo>
                  <a:pt x="16" y="80"/>
                </a:lnTo>
                <a:lnTo>
                  <a:pt x="24" y="80"/>
                </a:lnTo>
                <a:lnTo>
                  <a:pt x="48" y="64"/>
                </a:lnTo>
                <a:lnTo>
                  <a:pt x="32" y="56"/>
                </a:lnTo>
                <a:lnTo>
                  <a:pt x="32" y="48"/>
                </a:lnTo>
                <a:lnTo>
                  <a:pt x="64" y="32"/>
                </a:lnTo>
                <a:lnTo>
                  <a:pt x="64" y="16"/>
                </a:lnTo>
                <a:lnTo>
                  <a:pt x="8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52" name="Freeform 76"/>
          <p:cNvSpPr>
            <a:spLocks/>
          </p:cNvSpPr>
          <p:nvPr/>
        </p:nvSpPr>
        <p:spPr bwMode="auto">
          <a:xfrm>
            <a:off x="4567617" y="2649806"/>
            <a:ext cx="45116" cy="65170"/>
          </a:xfrm>
          <a:custGeom>
            <a:avLst/>
            <a:gdLst>
              <a:gd name="T0" fmla="*/ 23 w 17"/>
              <a:gd name="T1" fmla="*/ 24 h 25"/>
              <a:gd name="T2" fmla="*/ 23 w 17"/>
              <a:gd name="T3" fmla="*/ 24 h 25"/>
              <a:gd name="T4" fmla="*/ 23 w 17"/>
              <a:gd name="T5" fmla="*/ 8 h 25"/>
              <a:gd name="T6" fmla="*/ 0 w 17"/>
              <a:gd name="T7" fmla="*/ 0 h 25"/>
              <a:gd name="T8" fmla="*/ 0 w 17"/>
              <a:gd name="T9" fmla="*/ 8 h 25"/>
              <a:gd name="T10" fmla="*/ 23 w 17"/>
              <a:gd name="T11" fmla="*/ 24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5"/>
              <a:gd name="T20" fmla="*/ 17 w 1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5">
                <a:moveTo>
                  <a:pt x="16" y="24"/>
                </a:moveTo>
                <a:lnTo>
                  <a:pt x="16" y="24"/>
                </a:lnTo>
                <a:lnTo>
                  <a:pt x="16" y="8"/>
                </a:lnTo>
                <a:lnTo>
                  <a:pt x="0" y="0"/>
                </a:lnTo>
                <a:lnTo>
                  <a:pt x="0" y="8"/>
                </a:lnTo>
                <a:lnTo>
                  <a:pt x="16" y="24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00" name="Line 124"/>
          <p:cNvSpPr>
            <a:spLocks noChangeShapeType="1"/>
          </p:cNvSpPr>
          <p:nvPr/>
        </p:nvSpPr>
        <p:spPr bwMode="auto">
          <a:xfrm>
            <a:off x="2645210" y="7143941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01" name="Freeform 125"/>
          <p:cNvSpPr>
            <a:spLocks/>
          </p:cNvSpPr>
          <p:nvPr/>
        </p:nvSpPr>
        <p:spPr bwMode="auto">
          <a:xfrm>
            <a:off x="2700350" y="7070951"/>
            <a:ext cx="22558" cy="23461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8 w 9"/>
              <a:gd name="T5" fmla="*/ 8 h 9"/>
              <a:gd name="T6" fmla="*/ 0 w 9"/>
              <a:gd name="T7" fmla="*/ 0 h 9"/>
              <a:gd name="T8" fmla="*/ 0 w 9"/>
              <a:gd name="T9" fmla="*/ 8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02" name="Line 126"/>
          <p:cNvSpPr>
            <a:spLocks noChangeShapeType="1"/>
          </p:cNvSpPr>
          <p:nvPr/>
        </p:nvSpPr>
        <p:spPr bwMode="auto">
          <a:xfrm>
            <a:off x="2580043" y="6017800"/>
            <a:ext cx="2255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03" name="Freeform 127"/>
          <p:cNvSpPr>
            <a:spLocks/>
          </p:cNvSpPr>
          <p:nvPr/>
        </p:nvSpPr>
        <p:spPr bwMode="auto">
          <a:xfrm>
            <a:off x="4066337" y="6341045"/>
            <a:ext cx="25064" cy="44316"/>
          </a:xfrm>
          <a:custGeom>
            <a:avLst/>
            <a:gdLst>
              <a:gd name="T0" fmla="*/ 0 w 9"/>
              <a:gd name="T1" fmla="*/ 8 h 17"/>
              <a:gd name="T2" fmla="*/ 0 w 9"/>
              <a:gd name="T3" fmla="*/ 8 h 17"/>
              <a:gd name="T4" fmla="*/ 16 w 9"/>
              <a:gd name="T5" fmla="*/ 16 h 17"/>
              <a:gd name="T6" fmla="*/ 0 w 9"/>
              <a:gd name="T7" fmla="*/ 0 h 17"/>
              <a:gd name="T8" fmla="*/ 0 w 9"/>
              <a:gd name="T9" fmla="*/ 8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17"/>
              <a:gd name="T17" fmla="*/ 9 w 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17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04" name="Freeform 128"/>
          <p:cNvSpPr>
            <a:spLocks/>
          </p:cNvSpPr>
          <p:nvPr/>
        </p:nvSpPr>
        <p:spPr bwMode="auto">
          <a:xfrm>
            <a:off x="4111453" y="6424462"/>
            <a:ext cx="22558" cy="44316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8 w 9"/>
              <a:gd name="T5" fmla="*/ 16 h 17"/>
              <a:gd name="T6" fmla="*/ 8 w 9"/>
              <a:gd name="T7" fmla="*/ 8 h 17"/>
              <a:gd name="T8" fmla="*/ 8 w 9"/>
              <a:gd name="T9" fmla="*/ 0 h 17"/>
              <a:gd name="T10" fmla="*/ 0 w 9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7"/>
              <a:gd name="T20" fmla="*/ 9 w 9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16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05" name="Freeform 129"/>
          <p:cNvSpPr>
            <a:spLocks/>
          </p:cNvSpPr>
          <p:nvPr/>
        </p:nvSpPr>
        <p:spPr bwMode="auto">
          <a:xfrm>
            <a:off x="3459789" y="6069936"/>
            <a:ext cx="90230" cy="127734"/>
          </a:xfrm>
          <a:custGeom>
            <a:avLst/>
            <a:gdLst>
              <a:gd name="T0" fmla="*/ 0 w 33"/>
              <a:gd name="T1" fmla="*/ 24 h 49"/>
              <a:gd name="T2" fmla="*/ 0 w 33"/>
              <a:gd name="T3" fmla="*/ 24 h 49"/>
              <a:gd name="T4" fmla="*/ 15 w 33"/>
              <a:gd name="T5" fmla="*/ 48 h 49"/>
              <a:gd name="T6" fmla="*/ 44 w 33"/>
              <a:gd name="T7" fmla="*/ 48 h 49"/>
              <a:gd name="T8" fmla="*/ 58 w 33"/>
              <a:gd name="T9" fmla="*/ 32 h 49"/>
              <a:gd name="T10" fmla="*/ 29 w 33"/>
              <a:gd name="T11" fmla="*/ 8 h 49"/>
              <a:gd name="T12" fmla="*/ 15 w 33"/>
              <a:gd name="T13" fmla="*/ 0 h 49"/>
              <a:gd name="T14" fmla="*/ 0 w 33"/>
              <a:gd name="T15" fmla="*/ 24 h 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49"/>
              <a:gd name="T26" fmla="*/ 33 w 33"/>
              <a:gd name="T27" fmla="*/ 49 h 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49">
                <a:moveTo>
                  <a:pt x="0" y="24"/>
                </a:moveTo>
                <a:lnTo>
                  <a:pt x="0" y="24"/>
                </a:lnTo>
                <a:lnTo>
                  <a:pt x="8" y="48"/>
                </a:lnTo>
                <a:lnTo>
                  <a:pt x="24" y="48"/>
                </a:lnTo>
                <a:lnTo>
                  <a:pt x="32" y="32"/>
                </a:lnTo>
                <a:lnTo>
                  <a:pt x="16" y="8"/>
                </a:lnTo>
                <a:lnTo>
                  <a:pt x="8" y="0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06" name="Freeform 130"/>
          <p:cNvSpPr>
            <a:spLocks/>
          </p:cNvSpPr>
          <p:nvPr/>
        </p:nvSpPr>
        <p:spPr bwMode="auto">
          <a:xfrm>
            <a:off x="4457335" y="5736266"/>
            <a:ext cx="90230" cy="65170"/>
          </a:xfrm>
          <a:custGeom>
            <a:avLst/>
            <a:gdLst>
              <a:gd name="T0" fmla="*/ 0 w 33"/>
              <a:gd name="T1" fmla="*/ 8 h 25"/>
              <a:gd name="T2" fmla="*/ 0 w 33"/>
              <a:gd name="T3" fmla="*/ 8 h 25"/>
              <a:gd name="T4" fmla="*/ 0 w 33"/>
              <a:gd name="T5" fmla="*/ 16 h 25"/>
              <a:gd name="T6" fmla="*/ 29 w 33"/>
              <a:gd name="T7" fmla="*/ 24 h 25"/>
              <a:gd name="T8" fmla="*/ 44 w 33"/>
              <a:gd name="T9" fmla="*/ 16 h 25"/>
              <a:gd name="T10" fmla="*/ 58 w 33"/>
              <a:gd name="T11" fmla="*/ 0 h 25"/>
              <a:gd name="T12" fmla="*/ 15 w 33"/>
              <a:gd name="T13" fmla="*/ 0 h 25"/>
              <a:gd name="T14" fmla="*/ 0 w 33"/>
              <a:gd name="T15" fmla="*/ 8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25"/>
              <a:gd name="T26" fmla="*/ 33 w 33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25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16" y="24"/>
                </a:lnTo>
                <a:lnTo>
                  <a:pt x="24" y="16"/>
                </a:lnTo>
                <a:lnTo>
                  <a:pt x="32" y="0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07" name="Freeform 131"/>
          <p:cNvSpPr>
            <a:spLocks/>
          </p:cNvSpPr>
          <p:nvPr/>
        </p:nvSpPr>
        <p:spPr bwMode="auto">
          <a:xfrm>
            <a:off x="4848333" y="5548575"/>
            <a:ext cx="67672" cy="106879"/>
          </a:xfrm>
          <a:custGeom>
            <a:avLst/>
            <a:gdLst>
              <a:gd name="T0" fmla="*/ 0 w 25"/>
              <a:gd name="T1" fmla="*/ 24 h 41"/>
              <a:gd name="T2" fmla="*/ 0 w 25"/>
              <a:gd name="T3" fmla="*/ 24 h 41"/>
              <a:gd name="T4" fmla="*/ 0 w 25"/>
              <a:gd name="T5" fmla="*/ 32 h 41"/>
              <a:gd name="T6" fmla="*/ 15 w 25"/>
              <a:gd name="T7" fmla="*/ 40 h 41"/>
              <a:gd name="T8" fmla="*/ 41 w 25"/>
              <a:gd name="T9" fmla="*/ 0 h 41"/>
              <a:gd name="T10" fmla="*/ 27 w 25"/>
              <a:gd name="T11" fmla="*/ 0 h 41"/>
              <a:gd name="T12" fmla="*/ 0 w 25"/>
              <a:gd name="T13" fmla="*/ 24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41"/>
              <a:gd name="T23" fmla="*/ 25 w 25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41">
                <a:moveTo>
                  <a:pt x="0" y="24"/>
                </a:moveTo>
                <a:lnTo>
                  <a:pt x="0" y="24"/>
                </a:lnTo>
                <a:lnTo>
                  <a:pt x="0" y="32"/>
                </a:lnTo>
                <a:lnTo>
                  <a:pt x="8" y="40"/>
                </a:lnTo>
                <a:lnTo>
                  <a:pt x="24" y="0"/>
                </a:lnTo>
                <a:lnTo>
                  <a:pt x="16" y="0"/>
                </a:lnTo>
                <a:lnTo>
                  <a:pt x="0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08" name="Freeform 132"/>
          <p:cNvSpPr>
            <a:spLocks/>
          </p:cNvSpPr>
          <p:nvPr/>
        </p:nvSpPr>
        <p:spPr bwMode="auto">
          <a:xfrm>
            <a:off x="5174164" y="5214904"/>
            <a:ext cx="90230" cy="127734"/>
          </a:xfrm>
          <a:custGeom>
            <a:avLst/>
            <a:gdLst>
              <a:gd name="T0" fmla="*/ 0 w 33"/>
              <a:gd name="T1" fmla="*/ 8 h 49"/>
              <a:gd name="T2" fmla="*/ 0 w 33"/>
              <a:gd name="T3" fmla="*/ 8 h 49"/>
              <a:gd name="T4" fmla="*/ 0 w 33"/>
              <a:gd name="T5" fmla="*/ 16 h 49"/>
              <a:gd name="T6" fmla="*/ 15 w 33"/>
              <a:gd name="T7" fmla="*/ 16 h 49"/>
              <a:gd name="T8" fmla="*/ 15 w 33"/>
              <a:gd name="T9" fmla="*/ 40 h 49"/>
              <a:gd name="T10" fmla="*/ 29 w 33"/>
              <a:gd name="T11" fmla="*/ 48 h 49"/>
              <a:gd name="T12" fmla="*/ 44 w 33"/>
              <a:gd name="T13" fmla="*/ 40 h 49"/>
              <a:gd name="T14" fmla="*/ 58 w 33"/>
              <a:gd name="T15" fmla="*/ 16 h 49"/>
              <a:gd name="T16" fmla="*/ 44 w 33"/>
              <a:gd name="T17" fmla="*/ 8 h 49"/>
              <a:gd name="T18" fmla="*/ 15 w 33"/>
              <a:gd name="T19" fmla="*/ 0 h 49"/>
              <a:gd name="T20" fmla="*/ 0 w 33"/>
              <a:gd name="T21" fmla="*/ 8 h 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49"/>
              <a:gd name="T35" fmla="*/ 33 w 33"/>
              <a:gd name="T36" fmla="*/ 49 h 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49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8" y="40"/>
                </a:lnTo>
                <a:lnTo>
                  <a:pt x="16" y="48"/>
                </a:lnTo>
                <a:lnTo>
                  <a:pt x="24" y="40"/>
                </a:lnTo>
                <a:lnTo>
                  <a:pt x="32" y="16"/>
                </a:lnTo>
                <a:lnTo>
                  <a:pt x="24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09" name="Freeform 133"/>
          <p:cNvSpPr>
            <a:spLocks/>
          </p:cNvSpPr>
          <p:nvPr/>
        </p:nvSpPr>
        <p:spPr bwMode="auto">
          <a:xfrm>
            <a:off x="5261889" y="5214904"/>
            <a:ext cx="90230" cy="44316"/>
          </a:xfrm>
          <a:custGeom>
            <a:avLst/>
            <a:gdLst>
              <a:gd name="T0" fmla="*/ 0 w 33"/>
              <a:gd name="T1" fmla="*/ 8 h 17"/>
              <a:gd name="T2" fmla="*/ 0 w 33"/>
              <a:gd name="T3" fmla="*/ 8 h 17"/>
              <a:gd name="T4" fmla="*/ 0 w 33"/>
              <a:gd name="T5" fmla="*/ 16 h 17"/>
              <a:gd name="T6" fmla="*/ 15 w 33"/>
              <a:gd name="T7" fmla="*/ 16 h 17"/>
              <a:gd name="T8" fmla="*/ 29 w 33"/>
              <a:gd name="T9" fmla="*/ 8 h 17"/>
              <a:gd name="T10" fmla="*/ 44 w 33"/>
              <a:gd name="T11" fmla="*/ 8 h 17"/>
              <a:gd name="T12" fmla="*/ 58 w 33"/>
              <a:gd name="T13" fmla="*/ 0 h 17"/>
              <a:gd name="T14" fmla="*/ 29 w 33"/>
              <a:gd name="T15" fmla="*/ 0 h 17"/>
              <a:gd name="T16" fmla="*/ 0 w 33"/>
              <a:gd name="T17" fmla="*/ 8 h 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17"/>
              <a:gd name="T29" fmla="*/ 33 w 33"/>
              <a:gd name="T30" fmla="*/ 17 h 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16" y="8"/>
                </a:lnTo>
                <a:lnTo>
                  <a:pt x="24" y="8"/>
                </a:lnTo>
                <a:lnTo>
                  <a:pt x="32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0" name="Freeform 134"/>
          <p:cNvSpPr>
            <a:spLocks/>
          </p:cNvSpPr>
          <p:nvPr/>
        </p:nvSpPr>
        <p:spPr bwMode="auto">
          <a:xfrm>
            <a:off x="5219280" y="4902087"/>
            <a:ext cx="370947" cy="336278"/>
          </a:xfrm>
          <a:custGeom>
            <a:avLst/>
            <a:gdLst>
              <a:gd name="T0" fmla="*/ 0 w 137"/>
              <a:gd name="T1" fmla="*/ 112 h 129"/>
              <a:gd name="T2" fmla="*/ 0 w 137"/>
              <a:gd name="T3" fmla="*/ 112 h 129"/>
              <a:gd name="T4" fmla="*/ 0 w 137"/>
              <a:gd name="T5" fmla="*/ 120 h 129"/>
              <a:gd name="T6" fmla="*/ 27 w 137"/>
              <a:gd name="T7" fmla="*/ 120 h 129"/>
              <a:gd name="T8" fmla="*/ 82 w 137"/>
              <a:gd name="T9" fmla="*/ 104 h 129"/>
              <a:gd name="T10" fmla="*/ 96 w 137"/>
              <a:gd name="T11" fmla="*/ 112 h 129"/>
              <a:gd name="T12" fmla="*/ 96 w 137"/>
              <a:gd name="T13" fmla="*/ 120 h 129"/>
              <a:gd name="T14" fmla="*/ 111 w 137"/>
              <a:gd name="T15" fmla="*/ 128 h 129"/>
              <a:gd name="T16" fmla="*/ 124 w 137"/>
              <a:gd name="T17" fmla="*/ 112 h 129"/>
              <a:gd name="T18" fmla="*/ 124 w 137"/>
              <a:gd name="T19" fmla="*/ 104 h 129"/>
              <a:gd name="T20" fmla="*/ 136 w 137"/>
              <a:gd name="T21" fmla="*/ 112 h 129"/>
              <a:gd name="T22" fmla="*/ 151 w 137"/>
              <a:gd name="T23" fmla="*/ 112 h 129"/>
              <a:gd name="T24" fmla="*/ 165 w 137"/>
              <a:gd name="T25" fmla="*/ 104 h 129"/>
              <a:gd name="T26" fmla="*/ 178 w 137"/>
              <a:gd name="T27" fmla="*/ 112 h 129"/>
              <a:gd name="T28" fmla="*/ 178 w 137"/>
              <a:gd name="T29" fmla="*/ 104 h 129"/>
              <a:gd name="T30" fmla="*/ 192 w 137"/>
              <a:gd name="T31" fmla="*/ 96 h 129"/>
              <a:gd name="T32" fmla="*/ 192 w 137"/>
              <a:gd name="T33" fmla="*/ 104 h 129"/>
              <a:gd name="T34" fmla="*/ 205 w 137"/>
              <a:gd name="T35" fmla="*/ 104 h 129"/>
              <a:gd name="T36" fmla="*/ 219 w 137"/>
              <a:gd name="T37" fmla="*/ 96 h 129"/>
              <a:gd name="T38" fmla="*/ 219 w 137"/>
              <a:gd name="T39" fmla="*/ 56 h 129"/>
              <a:gd name="T40" fmla="*/ 234 w 137"/>
              <a:gd name="T41" fmla="*/ 56 h 129"/>
              <a:gd name="T42" fmla="*/ 234 w 137"/>
              <a:gd name="T43" fmla="*/ 40 h 129"/>
              <a:gd name="T44" fmla="*/ 234 w 137"/>
              <a:gd name="T45" fmla="*/ 8 h 129"/>
              <a:gd name="T46" fmla="*/ 219 w 137"/>
              <a:gd name="T47" fmla="*/ 0 h 129"/>
              <a:gd name="T48" fmla="*/ 219 w 137"/>
              <a:gd name="T49" fmla="*/ 8 h 129"/>
              <a:gd name="T50" fmla="*/ 205 w 137"/>
              <a:gd name="T51" fmla="*/ 8 h 129"/>
              <a:gd name="T52" fmla="*/ 192 w 137"/>
              <a:gd name="T53" fmla="*/ 40 h 129"/>
              <a:gd name="T54" fmla="*/ 165 w 137"/>
              <a:gd name="T55" fmla="*/ 64 h 129"/>
              <a:gd name="T56" fmla="*/ 136 w 137"/>
              <a:gd name="T57" fmla="*/ 80 h 129"/>
              <a:gd name="T58" fmla="*/ 136 w 137"/>
              <a:gd name="T59" fmla="*/ 64 h 129"/>
              <a:gd name="T60" fmla="*/ 124 w 137"/>
              <a:gd name="T61" fmla="*/ 72 h 129"/>
              <a:gd name="T62" fmla="*/ 111 w 137"/>
              <a:gd name="T63" fmla="*/ 96 h 129"/>
              <a:gd name="T64" fmla="*/ 96 w 137"/>
              <a:gd name="T65" fmla="*/ 96 h 129"/>
              <a:gd name="T66" fmla="*/ 41 w 137"/>
              <a:gd name="T67" fmla="*/ 96 h 129"/>
              <a:gd name="T68" fmla="*/ 0 w 137"/>
              <a:gd name="T69" fmla="*/ 112 h 12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37"/>
              <a:gd name="T106" fmla="*/ 0 h 129"/>
              <a:gd name="T107" fmla="*/ 137 w 137"/>
              <a:gd name="T108" fmla="*/ 129 h 12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37" h="129">
                <a:moveTo>
                  <a:pt x="0" y="112"/>
                </a:moveTo>
                <a:lnTo>
                  <a:pt x="0" y="112"/>
                </a:lnTo>
                <a:lnTo>
                  <a:pt x="0" y="120"/>
                </a:lnTo>
                <a:lnTo>
                  <a:pt x="16" y="120"/>
                </a:lnTo>
                <a:lnTo>
                  <a:pt x="48" y="104"/>
                </a:lnTo>
                <a:lnTo>
                  <a:pt x="56" y="112"/>
                </a:lnTo>
                <a:lnTo>
                  <a:pt x="56" y="120"/>
                </a:lnTo>
                <a:lnTo>
                  <a:pt x="64" y="128"/>
                </a:lnTo>
                <a:lnTo>
                  <a:pt x="72" y="112"/>
                </a:lnTo>
                <a:lnTo>
                  <a:pt x="72" y="104"/>
                </a:lnTo>
                <a:lnTo>
                  <a:pt x="80" y="112"/>
                </a:lnTo>
                <a:lnTo>
                  <a:pt x="88" y="112"/>
                </a:lnTo>
                <a:lnTo>
                  <a:pt x="96" y="104"/>
                </a:lnTo>
                <a:lnTo>
                  <a:pt x="104" y="112"/>
                </a:lnTo>
                <a:lnTo>
                  <a:pt x="104" y="104"/>
                </a:lnTo>
                <a:lnTo>
                  <a:pt x="112" y="96"/>
                </a:lnTo>
                <a:lnTo>
                  <a:pt x="112" y="104"/>
                </a:lnTo>
                <a:lnTo>
                  <a:pt x="120" y="104"/>
                </a:lnTo>
                <a:lnTo>
                  <a:pt x="128" y="96"/>
                </a:lnTo>
                <a:lnTo>
                  <a:pt x="128" y="56"/>
                </a:lnTo>
                <a:lnTo>
                  <a:pt x="136" y="56"/>
                </a:lnTo>
                <a:lnTo>
                  <a:pt x="136" y="40"/>
                </a:lnTo>
                <a:lnTo>
                  <a:pt x="136" y="8"/>
                </a:lnTo>
                <a:lnTo>
                  <a:pt x="128" y="0"/>
                </a:lnTo>
                <a:lnTo>
                  <a:pt x="128" y="8"/>
                </a:lnTo>
                <a:lnTo>
                  <a:pt x="120" y="8"/>
                </a:lnTo>
                <a:lnTo>
                  <a:pt x="112" y="40"/>
                </a:lnTo>
                <a:lnTo>
                  <a:pt x="96" y="64"/>
                </a:lnTo>
                <a:lnTo>
                  <a:pt x="80" y="80"/>
                </a:lnTo>
                <a:lnTo>
                  <a:pt x="80" y="64"/>
                </a:lnTo>
                <a:lnTo>
                  <a:pt x="72" y="72"/>
                </a:lnTo>
                <a:lnTo>
                  <a:pt x="64" y="96"/>
                </a:lnTo>
                <a:lnTo>
                  <a:pt x="56" y="96"/>
                </a:lnTo>
                <a:lnTo>
                  <a:pt x="24" y="96"/>
                </a:lnTo>
                <a:lnTo>
                  <a:pt x="0" y="112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1" name="Freeform 135"/>
          <p:cNvSpPr>
            <a:spLocks/>
          </p:cNvSpPr>
          <p:nvPr/>
        </p:nvSpPr>
        <p:spPr bwMode="auto">
          <a:xfrm>
            <a:off x="5522554" y="4714397"/>
            <a:ext cx="220563" cy="190297"/>
          </a:xfrm>
          <a:custGeom>
            <a:avLst/>
            <a:gdLst>
              <a:gd name="T0" fmla="*/ 0 w 81"/>
              <a:gd name="T1" fmla="*/ 56 h 73"/>
              <a:gd name="T2" fmla="*/ 0 w 81"/>
              <a:gd name="T3" fmla="*/ 56 h 73"/>
              <a:gd name="T4" fmla="*/ 0 w 81"/>
              <a:gd name="T5" fmla="*/ 72 h 73"/>
              <a:gd name="T6" fmla="*/ 28 w 81"/>
              <a:gd name="T7" fmla="*/ 64 h 73"/>
              <a:gd name="T8" fmla="*/ 15 w 81"/>
              <a:gd name="T9" fmla="*/ 64 h 73"/>
              <a:gd name="T10" fmla="*/ 15 w 81"/>
              <a:gd name="T11" fmla="*/ 56 h 73"/>
              <a:gd name="T12" fmla="*/ 28 w 81"/>
              <a:gd name="T13" fmla="*/ 56 h 73"/>
              <a:gd name="T14" fmla="*/ 42 w 81"/>
              <a:gd name="T15" fmla="*/ 56 h 73"/>
              <a:gd name="T16" fmla="*/ 85 w 81"/>
              <a:gd name="T17" fmla="*/ 64 h 73"/>
              <a:gd name="T18" fmla="*/ 100 w 81"/>
              <a:gd name="T19" fmla="*/ 48 h 73"/>
              <a:gd name="T20" fmla="*/ 115 w 81"/>
              <a:gd name="T21" fmla="*/ 48 h 73"/>
              <a:gd name="T22" fmla="*/ 144 w 81"/>
              <a:gd name="T23" fmla="*/ 40 h 73"/>
              <a:gd name="T24" fmla="*/ 128 w 81"/>
              <a:gd name="T25" fmla="*/ 40 h 73"/>
              <a:gd name="T26" fmla="*/ 115 w 81"/>
              <a:gd name="T27" fmla="*/ 32 h 73"/>
              <a:gd name="T28" fmla="*/ 128 w 81"/>
              <a:gd name="T29" fmla="*/ 24 h 73"/>
              <a:gd name="T30" fmla="*/ 115 w 81"/>
              <a:gd name="T31" fmla="*/ 32 h 73"/>
              <a:gd name="T32" fmla="*/ 85 w 81"/>
              <a:gd name="T33" fmla="*/ 24 h 73"/>
              <a:gd name="T34" fmla="*/ 42 w 81"/>
              <a:gd name="T35" fmla="*/ 0 h 73"/>
              <a:gd name="T36" fmla="*/ 42 w 81"/>
              <a:gd name="T37" fmla="*/ 8 h 73"/>
              <a:gd name="T38" fmla="*/ 42 w 81"/>
              <a:gd name="T39" fmla="*/ 16 h 73"/>
              <a:gd name="T40" fmla="*/ 28 w 81"/>
              <a:gd name="T41" fmla="*/ 48 h 73"/>
              <a:gd name="T42" fmla="*/ 15 w 81"/>
              <a:gd name="T43" fmla="*/ 40 h 73"/>
              <a:gd name="T44" fmla="*/ 15 w 81"/>
              <a:gd name="T45" fmla="*/ 48 h 73"/>
              <a:gd name="T46" fmla="*/ 0 w 81"/>
              <a:gd name="T47" fmla="*/ 56 h 7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1"/>
              <a:gd name="T73" fmla="*/ 0 h 73"/>
              <a:gd name="T74" fmla="*/ 81 w 81"/>
              <a:gd name="T75" fmla="*/ 73 h 7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1" h="73">
                <a:moveTo>
                  <a:pt x="0" y="56"/>
                </a:moveTo>
                <a:lnTo>
                  <a:pt x="0" y="56"/>
                </a:lnTo>
                <a:lnTo>
                  <a:pt x="0" y="72"/>
                </a:lnTo>
                <a:lnTo>
                  <a:pt x="16" y="64"/>
                </a:lnTo>
                <a:lnTo>
                  <a:pt x="8" y="64"/>
                </a:lnTo>
                <a:lnTo>
                  <a:pt x="8" y="56"/>
                </a:lnTo>
                <a:lnTo>
                  <a:pt x="16" y="56"/>
                </a:lnTo>
                <a:lnTo>
                  <a:pt x="24" y="56"/>
                </a:lnTo>
                <a:lnTo>
                  <a:pt x="48" y="64"/>
                </a:lnTo>
                <a:lnTo>
                  <a:pt x="56" y="48"/>
                </a:lnTo>
                <a:lnTo>
                  <a:pt x="64" y="48"/>
                </a:lnTo>
                <a:lnTo>
                  <a:pt x="80" y="40"/>
                </a:lnTo>
                <a:lnTo>
                  <a:pt x="72" y="40"/>
                </a:lnTo>
                <a:lnTo>
                  <a:pt x="64" y="32"/>
                </a:lnTo>
                <a:lnTo>
                  <a:pt x="72" y="24"/>
                </a:lnTo>
                <a:lnTo>
                  <a:pt x="64" y="32"/>
                </a:lnTo>
                <a:lnTo>
                  <a:pt x="48" y="24"/>
                </a:ln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16" y="48"/>
                </a:lnTo>
                <a:lnTo>
                  <a:pt x="8" y="40"/>
                </a:lnTo>
                <a:lnTo>
                  <a:pt x="8" y="48"/>
                </a:lnTo>
                <a:lnTo>
                  <a:pt x="0" y="56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2" name="Freeform 136"/>
          <p:cNvSpPr>
            <a:spLocks/>
          </p:cNvSpPr>
          <p:nvPr/>
        </p:nvSpPr>
        <p:spPr bwMode="auto">
          <a:xfrm>
            <a:off x="5760662" y="4714397"/>
            <a:ext cx="67672" cy="65170"/>
          </a:xfrm>
          <a:custGeom>
            <a:avLst/>
            <a:gdLst>
              <a:gd name="T0" fmla="*/ 0 w 25"/>
              <a:gd name="T1" fmla="*/ 24 h 25"/>
              <a:gd name="T2" fmla="*/ 0 w 25"/>
              <a:gd name="T3" fmla="*/ 24 h 25"/>
              <a:gd name="T4" fmla="*/ 41 w 25"/>
              <a:gd name="T5" fmla="*/ 0 h 25"/>
              <a:gd name="T6" fmla="*/ 27 w 25"/>
              <a:gd name="T7" fmla="*/ 8 h 25"/>
              <a:gd name="T8" fmla="*/ 0 w 25"/>
              <a:gd name="T9" fmla="*/ 24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25"/>
              <a:gd name="T17" fmla="*/ 25 w 25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25">
                <a:moveTo>
                  <a:pt x="0" y="24"/>
                </a:moveTo>
                <a:lnTo>
                  <a:pt x="0" y="24"/>
                </a:lnTo>
                <a:lnTo>
                  <a:pt x="24" y="0"/>
                </a:lnTo>
                <a:lnTo>
                  <a:pt x="16" y="8"/>
                </a:lnTo>
                <a:lnTo>
                  <a:pt x="0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3" name="Freeform 137"/>
          <p:cNvSpPr>
            <a:spLocks/>
          </p:cNvSpPr>
          <p:nvPr/>
        </p:nvSpPr>
        <p:spPr bwMode="auto">
          <a:xfrm>
            <a:off x="6043885" y="4464143"/>
            <a:ext cx="45116" cy="44316"/>
          </a:xfrm>
          <a:custGeom>
            <a:avLst/>
            <a:gdLst>
              <a:gd name="T0" fmla="*/ 0 w 17"/>
              <a:gd name="T1" fmla="*/ 8 h 17"/>
              <a:gd name="T2" fmla="*/ 0 w 17"/>
              <a:gd name="T3" fmla="*/ 8 h 17"/>
              <a:gd name="T4" fmla="*/ 0 w 17"/>
              <a:gd name="T5" fmla="*/ 16 h 17"/>
              <a:gd name="T6" fmla="*/ 8 w 17"/>
              <a:gd name="T7" fmla="*/ 8 h 17"/>
              <a:gd name="T8" fmla="*/ 23 w 17"/>
              <a:gd name="T9" fmla="*/ 0 h 17"/>
              <a:gd name="T10" fmla="*/ 0 w 17"/>
              <a:gd name="T11" fmla="*/ 8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4" name="Freeform 138"/>
          <p:cNvSpPr>
            <a:spLocks/>
          </p:cNvSpPr>
          <p:nvPr/>
        </p:nvSpPr>
        <p:spPr bwMode="auto">
          <a:xfrm>
            <a:off x="5434830" y="4234744"/>
            <a:ext cx="25064" cy="23461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16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5" name="Freeform 139"/>
          <p:cNvSpPr>
            <a:spLocks/>
          </p:cNvSpPr>
          <p:nvPr/>
        </p:nvSpPr>
        <p:spPr bwMode="auto">
          <a:xfrm>
            <a:off x="5587721" y="4300736"/>
            <a:ext cx="90230" cy="440550"/>
          </a:xfrm>
          <a:custGeom>
            <a:avLst/>
            <a:gdLst>
              <a:gd name="T0" fmla="*/ 0 w 33"/>
              <a:gd name="T1" fmla="*/ 16 h 169"/>
              <a:gd name="T2" fmla="*/ 0 w 33"/>
              <a:gd name="T3" fmla="*/ 16 h 169"/>
              <a:gd name="T4" fmla="*/ 0 w 33"/>
              <a:gd name="T5" fmla="*/ 56 h 169"/>
              <a:gd name="T6" fmla="*/ 15 w 33"/>
              <a:gd name="T7" fmla="*/ 64 h 169"/>
              <a:gd name="T8" fmla="*/ 0 w 33"/>
              <a:gd name="T9" fmla="*/ 112 h 169"/>
              <a:gd name="T10" fmla="*/ 15 w 33"/>
              <a:gd name="T11" fmla="*/ 128 h 169"/>
              <a:gd name="T12" fmla="*/ 0 w 33"/>
              <a:gd name="T13" fmla="*/ 152 h 169"/>
              <a:gd name="T14" fmla="*/ 15 w 33"/>
              <a:gd name="T15" fmla="*/ 168 h 169"/>
              <a:gd name="T16" fmla="*/ 15 w 33"/>
              <a:gd name="T17" fmla="*/ 152 h 169"/>
              <a:gd name="T18" fmla="*/ 44 w 33"/>
              <a:gd name="T19" fmla="*/ 160 h 169"/>
              <a:gd name="T20" fmla="*/ 44 w 33"/>
              <a:gd name="T21" fmla="*/ 152 h 169"/>
              <a:gd name="T22" fmla="*/ 15 w 33"/>
              <a:gd name="T23" fmla="*/ 128 h 169"/>
              <a:gd name="T24" fmla="*/ 29 w 33"/>
              <a:gd name="T25" fmla="*/ 104 h 169"/>
              <a:gd name="T26" fmla="*/ 44 w 33"/>
              <a:gd name="T27" fmla="*/ 104 h 169"/>
              <a:gd name="T28" fmla="*/ 58 w 33"/>
              <a:gd name="T29" fmla="*/ 104 h 169"/>
              <a:gd name="T30" fmla="*/ 29 w 33"/>
              <a:gd name="T31" fmla="*/ 48 h 169"/>
              <a:gd name="T32" fmla="*/ 29 w 33"/>
              <a:gd name="T33" fmla="*/ 8 h 169"/>
              <a:gd name="T34" fmla="*/ 29 w 33"/>
              <a:gd name="T35" fmla="*/ 0 h 169"/>
              <a:gd name="T36" fmla="*/ 15 w 33"/>
              <a:gd name="T37" fmla="*/ 0 h 169"/>
              <a:gd name="T38" fmla="*/ 15 w 33"/>
              <a:gd name="T39" fmla="*/ 8 h 169"/>
              <a:gd name="T40" fmla="*/ 0 w 33"/>
              <a:gd name="T41" fmla="*/ 16 h 1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3"/>
              <a:gd name="T64" fmla="*/ 0 h 169"/>
              <a:gd name="T65" fmla="*/ 33 w 33"/>
              <a:gd name="T66" fmla="*/ 169 h 16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3" h="169">
                <a:moveTo>
                  <a:pt x="0" y="16"/>
                </a:moveTo>
                <a:lnTo>
                  <a:pt x="0" y="16"/>
                </a:lnTo>
                <a:lnTo>
                  <a:pt x="0" y="56"/>
                </a:lnTo>
                <a:lnTo>
                  <a:pt x="8" y="64"/>
                </a:lnTo>
                <a:lnTo>
                  <a:pt x="0" y="112"/>
                </a:lnTo>
                <a:lnTo>
                  <a:pt x="8" y="128"/>
                </a:lnTo>
                <a:lnTo>
                  <a:pt x="0" y="152"/>
                </a:lnTo>
                <a:lnTo>
                  <a:pt x="8" y="168"/>
                </a:lnTo>
                <a:lnTo>
                  <a:pt x="8" y="152"/>
                </a:lnTo>
                <a:lnTo>
                  <a:pt x="24" y="160"/>
                </a:lnTo>
                <a:lnTo>
                  <a:pt x="24" y="152"/>
                </a:lnTo>
                <a:lnTo>
                  <a:pt x="8" y="128"/>
                </a:lnTo>
                <a:lnTo>
                  <a:pt x="16" y="104"/>
                </a:lnTo>
                <a:lnTo>
                  <a:pt x="24" y="104"/>
                </a:lnTo>
                <a:lnTo>
                  <a:pt x="32" y="104"/>
                </a:lnTo>
                <a:lnTo>
                  <a:pt x="16" y="48"/>
                </a:ln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0" y="16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6" name="Freeform 140"/>
          <p:cNvSpPr>
            <a:spLocks/>
          </p:cNvSpPr>
          <p:nvPr/>
        </p:nvSpPr>
        <p:spPr bwMode="auto">
          <a:xfrm>
            <a:off x="2504852" y="2316134"/>
            <a:ext cx="589004" cy="774222"/>
          </a:xfrm>
          <a:custGeom>
            <a:avLst/>
            <a:gdLst>
              <a:gd name="T0" fmla="*/ 0 w 217"/>
              <a:gd name="T1" fmla="*/ 256 h 297"/>
              <a:gd name="T2" fmla="*/ 0 w 217"/>
              <a:gd name="T3" fmla="*/ 256 h 297"/>
              <a:gd name="T4" fmla="*/ 41 w 217"/>
              <a:gd name="T5" fmla="*/ 288 h 297"/>
              <a:gd name="T6" fmla="*/ 112 w 217"/>
              <a:gd name="T7" fmla="*/ 296 h 297"/>
              <a:gd name="T8" fmla="*/ 126 w 217"/>
              <a:gd name="T9" fmla="*/ 288 h 297"/>
              <a:gd name="T10" fmla="*/ 97 w 217"/>
              <a:gd name="T11" fmla="*/ 272 h 297"/>
              <a:gd name="T12" fmla="*/ 83 w 217"/>
              <a:gd name="T13" fmla="*/ 256 h 297"/>
              <a:gd name="T14" fmla="*/ 83 w 217"/>
              <a:gd name="T15" fmla="*/ 216 h 297"/>
              <a:gd name="T16" fmla="*/ 97 w 217"/>
              <a:gd name="T17" fmla="*/ 200 h 297"/>
              <a:gd name="T18" fmla="*/ 196 w 217"/>
              <a:gd name="T19" fmla="*/ 104 h 297"/>
              <a:gd name="T20" fmla="*/ 266 w 217"/>
              <a:gd name="T21" fmla="*/ 72 h 297"/>
              <a:gd name="T22" fmla="*/ 378 w 217"/>
              <a:gd name="T23" fmla="*/ 40 h 297"/>
              <a:gd name="T24" fmla="*/ 378 w 217"/>
              <a:gd name="T25" fmla="*/ 8 h 297"/>
              <a:gd name="T26" fmla="*/ 350 w 217"/>
              <a:gd name="T27" fmla="*/ 0 h 297"/>
              <a:gd name="T28" fmla="*/ 322 w 217"/>
              <a:gd name="T29" fmla="*/ 16 h 297"/>
              <a:gd name="T30" fmla="*/ 293 w 217"/>
              <a:gd name="T31" fmla="*/ 32 h 297"/>
              <a:gd name="T32" fmla="*/ 251 w 217"/>
              <a:gd name="T33" fmla="*/ 40 h 297"/>
              <a:gd name="T34" fmla="*/ 211 w 217"/>
              <a:gd name="T35" fmla="*/ 40 h 297"/>
              <a:gd name="T36" fmla="*/ 168 w 217"/>
              <a:gd name="T37" fmla="*/ 56 h 297"/>
              <a:gd name="T38" fmla="*/ 126 w 217"/>
              <a:gd name="T39" fmla="*/ 88 h 297"/>
              <a:gd name="T40" fmla="*/ 83 w 217"/>
              <a:gd name="T41" fmla="*/ 104 h 297"/>
              <a:gd name="T42" fmla="*/ 83 w 217"/>
              <a:gd name="T43" fmla="*/ 120 h 297"/>
              <a:gd name="T44" fmla="*/ 70 w 217"/>
              <a:gd name="T45" fmla="*/ 144 h 297"/>
              <a:gd name="T46" fmla="*/ 41 w 217"/>
              <a:gd name="T47" fmla="*/ 160 h 297"/>
              <a:gd name="T48" fmla="*/ 56 w 217"/>
              <a:gd name="T49" fmla="*/ 176 h 297"/>
              <a:gd name="T50" fmla="*/ 41 w 217"/>
              <a:gd name="T51" fmla="*/ 192 h 297"/>
              <a:gd name="T52" fmla="*/ 15 w 217"/>
              <a:gd name="T53" fmla="*/ 208 h 297"/>
              <a:gd name="T54" fmla="*/ 27 w 217"/>
              <a:gd name="T55" fmla="*/ 224 h 297"/>
              <a:gd name="T56" fmla="*/ 0 w 217"/>
              <a:gd name="T57" fmla="*/ 232 h 297"/>
              <a:gd name="T58" fmla="*/ 0 w 217"/>
              <a:gd name="T59" fmla="*/ 256 h 29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7"/>
              <a:gd name="T91" fmla="*/ 0 h 297"/>
              <a:gd name="T92" fmla="*/ 217 w 217"/>
              <a:gd name="T93" fmla="*/ 297 h 29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7" h="297">
                <a:moveTo>
                  <a:pt x="0" y="256"/>
                </a:moveTo>
                <a:lnTo>
                  <a:pt x="0" y="256"/>
                </a:lnTo>
                <a:lnTo>
                  <a:pt x="24" y="288"/>
                </a:lnTo>
                <a:lnTo>
                  <a:pt x="64" y="296"/>
                </a:lnTo>
                <a:lnTo>
                  <a:pt x="72" y="288"/>
                </a:lnTo>
                <a:lnTo>
                  <a:pt x="56" y="272"/>
                </a:lnTo>
                <a:lnTo>
                  <a:pt x="48" y="256"/>
                </a:lnTo>
                <a:lnTo>
                  <a:pt x="48" y="216"/>
                </a:lnTo>
                <a:lnTo>
                  <a:pt x="56" y="200"/>
                </a:lnTo>
                <a:lnTo>
                  <a:pt x="112" y="104"/>
                </a:lnTo>
                <a:lnTo>
                  <a:pt x="152" y="72"/>
                </a:lnTo>
                <a:lnTo>
                  <a:pt x="216" y="40"/>
                </a:lnTo>
                <a:lnTo>
                  <a:pt x="216" y="8"/>
                </a:lnTo>
                <a:lnTo>
                  <a:pt x="200" y="0"/>
                </a:lnTo>
                <a:lnTo>
                  <a:pt x="184" y="16"/>
                </a:lnTo>
                <a:lnTo>
                  <a:pt x="168" y="32"/>
                </a:lnTo>
                <a:lnTo>
                  <a:pt x="144" y="40"/>
                </a:lnTo>
                <a:lnTo>
                  <a:pt x="120" y="40"/>
                </a:lnTo>
                <a:lnTo>
                  <a:pt x="96" y="56"/>
                </a:lnTo>
                <a:lnTo>
                  <a:pt x="72" y="88"/>
                </a:lnTo>
                <a:lnTo>
                  <a:pt x="48" y="104"/>
                </a:lnTo>
                <a:lnTo>
                  <a:pt x="48" y="120"/>
                </a:lnTo>
                <a:lnTo>
                  <a:pt x="40" y="144"/>
                </a:lnTo>
                <a:lnTo>
                  <a:pt x="24" y="160"/>
                </a:lnTo>
                <a:lnTo>
                  <a:pt x="32" y="176"/>
                </a:lnTo>
                <a:lnTo>
                  <a:pt x="24" y="192"/>
                </a:lnTo>
                <a:lnTo>
                  <a:pt x="8" y="208"/>
                </a:lnTo>
                <a:lnTo>
                  <a:pt x="16" y="224"/>
                </a:lnTo>
                <a:lnTo>
                  <a:pt x="0" y="232"/>
                </a:lnTo>
                <a:lnTo>
                  <a:pt x="0" y="256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7" name="Freeform 141"/>
          <p:cNvSpPr>
            <a:spLocks/>
          </p:cNvSpPr>
          <p:nvPr/>
        </p:nvSpPr>
        <p:spPr bwMode="auto">
          <a:xfrm>
            <a:off x="2394570" y="3171167"/>
            <a:ext cx="67672" cy="86024"/>
          </a:xfrm>
          <a:custGeom>
            <a:avLst/>
            <a:gdLst>
              <a:gd name="T0" fmla="*/ 0 w 25"/>
              <a:gd name="T1" fmla="*/ 32 h 33"/>
              <a:gd name="T2" fmla="*/ 0 w 25"/>
              <a:gd name="T3" fmla="*/ 32 h 33"/>
              <a:gd name="T4" fmla="*/ 27 w 25"/>
              <a:gd name="T5" fmla="*/ 24 h 33"/>
              <a:gd name="T6" fmla="*/ 41 w 25"/>
              <a:gd name="T7" fmla="*/ 16 h 33"/>
              <a:gd name="T8" fmla="*/ 15 w 25"/>
              <a:gd name="T9" fmla="*/ 0 h 33"/>
              <a:gd name="T10" fmla="*/ 0 w 25"/>
              <a:gd name="T11" fmla="*/ 16 h 33"/>
              <a:gd name="T12" fmla="*/ 0 w 25"/>
              <a:gd name="T13" fmla="*/ 32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3"/>
              <a:gd name="T23" fmla="*/ 25 w 2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3">
                <a:moveTo>
                  <a:pt x="0" y="32"/>
                </a:moveTo>
                <a:lnTo>
                  <a:pt x="0" y="32"/>
                </a:lnTo>
                <a:lnTo>
                  <a:pt x="16" y="24"/>
                </a:lnTo>
                <a:lnTo>
                  <a:pt x="24" y="16"/>
                </a:lnTo>
                <a:lnTo>
                  <a:pt x="8" y="0"/>
                </a:lnTo>
                <a:lnTo>
                  <a:pt x="0" y="16"/>
                </a:lnTo>
                <a:lnTo>
                  <a:pt x="0" y="32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8" name="Freeform 142"/>
          <p:cNvSpPr>
            <a:spLocks/>
          </p:cNvSpPr>
          <p:nvPr/>
        </p:nvSpPr>
        <p:spPr bwMode="auto">
          <a:xfrm>
            <a:off x="482188" y="4026200"/>
            <a:ext cx="45116" cy="65170"/>
          </a:xfrm>
          <a:custGeom>
            <a:avLst/>
            <a:gdLst>
              <a:gd name="T0" fmla="*/ 0 w 17"/>
              <a:gd name="T1" fmla="*/ 24 h 25"/>
              <a:gd name="T2" fmla="*/ 0 w 17"/>
              <a:gd name="T3" fmla="*/ 24 h 25"/>
              <a:gd name="T4" fmla="*/ 8 w 17"/>
              <a:gd name="T5" fmla="*/ 8 h 25"/>
              <a:gd name="T6" fmla="*/ 23 w 17"/>
              <a:gd name="T7" fmla="*/ 0 h 25"/>
              <a:gd name="T8" fmla="*/ 0 w 17"/>
              <a:gd name="T9" fmla="*/ 8 h 25"/>
              <a:gd name="T10" fmla="*/ 0 w 17"/>
              <a:gd name="T11" fmla="*/ 24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5"/>
              <a:gd name="T20" fmla="*/ 17 w 1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5">
                <a:moveTo>
                  <a:pt x="0" y="24"/>
                </a:moveTo>
                <a:lnTo>
                  <a:pt x="0" y="24"/>
                </a:lnTo>
                <a:lnTo>
                  <a:pt x="8" y="8"/>
                </a:lnTo>
                <a:lnTo>
                  <a:pt x="16" y="0"/>
                </a:lnTo>
                <a:lnTo>
                  <a:pt x="0" y="8"/>
                </a:lnTo>
                <a:lnTo>
                  <a:pt x="0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19" name="Freeform 143"/>
          <p:cNvSpPr>
            <a:spLocks/>
          </p:cNvSpPr>
          <p:nvPr/>
        </p:nvSpPr>
        <p:spPr bwMode="auto">
          <a:xfrm>
            <a:off x="482188" y="4026200"/>
            <a:ext cx="45116" cy="65170"/>
          </a:xfrm>
          <a:custGeom>
            <a:avLst/>
            <a:gdLst>
              <a:gd name="T0" fmla="*/ 0 w 17"/>
              <a:gd name="T1" fmla="*/ 24 h 25"/>
              <a:gd name="T2" fmla="*/ 8 w 17"/>
              <a:gd name="T3" fmla="*/ 8 h 25"/>
              <a:gd name="T4" fmla="*/ 23 w 17"/>
              <a:gd name="T5" fmla="*/ 0 h 25"/>
              <a:gd name="T6" fmla="*/ 0 w 17"/>
              <a:gd name="T7" fmla="*/ 8 h 25"/>
              <a:gd name="T8" fmla="*/ 0 w 17"/>
              <a:gd name="T9" fmla="*/ 24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5"/>
              <a:gd name="T17" fmla="*/ 17 w 17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5">
                <a:moveTo>
                  <a:pt x="0" y="24"/>
                </a:moveTo>
                <a:lnTo>
                  <a:pt x="8" y="8"/>
                </a:lnTo>
                <a:lnTo>
                  <a:pt x="16" y="0"/>
                </a:lnTo>
                <a:lnTo>
                  <a:pt x="0" y="8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20" name="Freeform 144"/>
          <p:cNvSpPr>
            <a:spLocks/>
          </p:cNvSpPr>
          <p:nvPr/>
        </p:nvSpPr>
        <p:spPr bwMode="auto">
          <a:xfrm>
            <a:off x="1068685" y="4193036"/>
            <a:ext cx="25064" cy="44316"/>
          </a:xfrm>
          <a:custGeom>
            <a:avLst/>
            <a:gdLst>
              <a:gd name="T0" fmla="*/ 0 w 9"/>
              <a:gd name="T1" fmla="*/ 8 h 17"/>
              <a:gd name="T2" fmla="*/ 0 w 9"/>
              <a:gd name="T3" fmla="*/ 8 h 17"/>
              <a:gd name="T4" fmla="*/ 0 w 9"/>
              <a:gd name="T5" fmla="*/ 16 h 17"/>
              <a:gd name="T6" fmla="*/ 16 w 9"/>
              <a:gd name="T7" fmla="*/ 16 h 17"/>
              <a:gd name="T8" fmla="*/ 16 w 9"/>
              <a:gd name="T9" fmla="*/ 8 h 17"/>
              <a:gd name="T10" fmla="*/ 16 w 9"/>
              <a:gd name="T11" fmla="*/ 0 h 17"/>
              <a:gd name="T12" fmla="*/ 0 w 9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7"/>
              <a:gd name="T23" fmla="*/ 9 w 9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21" name="Freeform 145"/>
          <p:cNvSpPr>
            <a:spLocks/>
          </p:cNvSpPr>
          <p:nvPr/>
        </p:nvSpPr>
        <p:spPr bwMode="auto">
          <a:xfrm>
            <a:off x="1113801" y="4172181"/>
            <a:ext cx="47621" cy="44316"/>
          </a:xfrm>
          <a:custGeom>
            <a:avLst/>
            <a:gdLst>
              <a:gd name="T0" fmla="*/ 0 w 17"/>
              <a:gd name="T1" fmla="*/ 8 h 17"/>
              <a:gd name="T2" fmla="*/ 0 w 17"/>
              <a:gd name="T3" fmla="*/ 8 h 17"/>
              <a:gd name="T4" fmla="*/ 0 w 17"/>
              <a:gd name="T5" fmla="*/ 16 h 17"/>
              <a:gd name="T6" fmla="*/ 35 w 17"/>
              <a:gd name="T7" fmla="*/ 16 h 17"/>
              <a:gd name="T8" fmla="*/ 35 w 17"/>
              <a:gd name="T9" fmla="*/ 8 h 17"/>
              <a:gd name="T10" fmla="*/ 35 w 17"/>
              <a:gd name="T11" fmla="*/ 0 h 17"/>
              <a:gd name="T12" fmla="*/ 0 w 17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16" y="16"/>
                </a:lnTo>
                <a:lnTo>
                  <a:pt x="16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22" name="Freeform 146"/>
          <p:cNvSpPr>
            <a:spLocks/>
          </p:cNvSpPr>
          <p:nvPr/>
        </p:nvSpPr>
        <p:spPr bwMode="auto">
          <a:xfrm>
            <a:off x="1113801" y="4234744"/>
            <a:ext cx="47621" cy="23461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0 w 17"/>
              <a:gd name="T5" fmla="*/ 8 h 9"/>
              <a:gd name="T6" fmla="*/ 35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23" name="Freeform 147"/>
          <p:cNvSpPr>
            <a:spLocks/>
          </p:cNvSpPr>
          <p:nvPr/>
        </p:nvSpPr>
        <p:spPr bwMode="auto">
          <a:xfrm>
            <a:off x="1351909" y="4067909"/>
            <a:ext cx="47621" cy="44316"/>
          </a:xfrm>
          <a:custGeom>
            <a:avLst/>
            <a:gdLst>
              <a:gd name="T0" fmla="*/ 0 w 17"/>
              <a:gd name="T1" fmla="*/ 8 h 17"/>
              <a:gd name="T2" fmla="*/ 0 w 17"/>
              <a:gd name="T3" fmla="*/ 8 h 17"/>
              <a:gd name="T4" fmla="*/ 0 w 17"/>
              <a:gd name="T5" fmla="*/ 16 h 17"/>
              <a:gd name="T6" fmla="*/ 17 w 17"/>
              <a:gd name="T7" fmla="*/ 16 h 17"/>
              <a:gd name="T8" fmla="*/ 17 w 17"/>
              <a:gd name="T9" fmla="*/ 0 h 17"/>
              <a:gd name="T10" fmla="*/ 35 w 17"/>
              <a:gd name="T11" fmla="*/ 0 h 17"/>
              <a:gd name="T12" fmla="*/ 0 w 17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8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24" name="Freeform 148"/>
          <p:cNvSpPr>
            <a:spLocks/>
          </p:cNvSpPr>
          <p:nvPr/>
        </p:nvSpPr>
        <p:spPr bwMode="auto">
          <a:xfrm>
            <a:off x="1482241" y="4026200"/>
            <a:ext cx="47621" cy="23461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0 w 17"/>
              <a:gd name="T5" fmla="*/ 8 h 9"/>
              <a:gd name="T6" fmla="*/ 35 w 17"/>
              <a:gd name="T7" fmla="*/ 0 h 9"/>
              <a:gd name="T8" fmla="*/ 17 w 17"/>
              <a:gd name="T9" fmla="*/ 0 h 9"/>
              <a:gd name="T10" fmla="*/ 0 w 17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9"/>
              <a:gd name="T20" fmla="*/ 17 w 17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25" name="Freeform 149"/>
          <p:cNvSpPr>
            <a:spLocks/>
          </p:cNvSpPr>
          <p:nvPr/>
        </p:nvSpPr>
        <p:spPr bwMode="auto">
          <a:xfrm>
            <a:off x="1504798" y="3984491"/>
            <a:ext cx="25064" cy="23461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16 w 9"/>
              <a:gd name="T5" fmla="*/ 8 h 9"/>
              <a:gd name="T6" fmla="*/ 0 w 9"/>
              <a:gd name="T7" fmla="*/ 0 h 9"/>
              <a:gd name="T8" fmla="*/ 0 w 9"/>
              <a:gd name="T9" fmla="*/ 8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26" name="Freeform 150"/>
          <p:cNvSpPr>
            <a:spLocks/>
          </p:cNvSpPr>
          <p:nvPr/>
        </p:nvSpPr>
        <p:spPr bwMode="auto">
          <a:xfrm>
            <a:off x="504746" y="4026200"/>
            <a:ext cx="283222" cy="482260"/>
          </a:xfrm>
          <a:custGeom>
            <a:avLst/>
            <a:gdLst>
              <a:gd name="T0" fmla="*/ 26 w 105"/>
              <a:gd name="T1" fmla="*/ 184 h 185"/>
              <a:gd name="T2" fmla="*/ 26 w 105"/>
              <a:gd name="T3" fmla="*/ 184 h 185"/>
              <a:gd name="T4" fmla="*/ 40 w 105"/>
              <a:gd name="T5" fmla="*/ 176 h 185"/>
              <a:gd name="T6" fmla="*/ 67 w 105"/>
              <a:gd name="T7" fmla="*/ 184 h 185"/>
              <a:gd name="T8" fmla="*/ 67 w 105"/>
              <a:gd name="T9" fmla="*/ 176 h 185"/>
              <a:gd name="T10" fmla="*/ 81 w 105"/>
              <a:gd name="T11" fmla="*/ 168 h 185"/>
              <a:gd name="T12" fmla="*/ 94 w 105"/>
              <a:gd name="T13" fmla="*/ 176 h 185"/>
              <a:gd name="T14" fmla="*/ 108 w 105"/>
              <a:gd name="T15" fmla="*/ 168 h 185"/>
              <a:gd name="T16" fmla="*/ 160 w 105"/>
              <a:gd name="T17" fmla="*/ 168 h 185"/>
              <a:gd name="T18" fmla="*/ 175 w 105"/>
              <a:gd name="T19" fmla="*/ 160 h 185"/>
              <a:gd name="T20" fmla="*/ 147 w 105"/>
              <a:gd name="T21" fmla="*/ 160 h 185"/>
              <a:gd name="T22" fmla="*/ 175 w 105"/>
              <a:gd name="T23" fmla="*/ 136 h 185"/>
              <a:gd name="T24" fmla="*/ 160 w 105"/>
              <a:gd name="T25" fmla="*/ 128 h 185"/>
              <a:gd name="T26" fmla="*/ 147 w 105"/>
              <a:gd name="T27" fmla="*/ 128 h 185"/>
              <a:gd name="T28" fmla="*/ 135 w 105"/>
              <a:gd name="T29" fmla="*/ 128 h 185"/>
              <a:gd name="T30" fmla="*/ 147 w 105"/>
              <a:gd name="T31" fmla="*/ 120 h 185"/>
              <a:gd name="T32" fmla="*/ 147 w 105"/>
              <a:gd name="T33" fmla="*/ 112 h 185"/>
              <a:gd name="T34" fmla="*/ 135 w 105"/>
              <a:gd name="T35" fmla="*/ 96 h 185"/>
              <a:gd name="T36" fmla="*/ 119 w 105"/>
              <a:gd name="T37" fmla="*/ 88 h 185"/>
              <a:gd name="T38" fmla="*/ 94 w 105"/>
              <a:gd name="T39" fmla="*/ 64 h 185"/>
              <a:gd name="T40" fmla="*/ 67 w 105"/>
              <a:gd name="T41" fmla="*/ 56 h 185"/>
              <a:gd name="T42" fmla="*/ 108 w 105"/>
              <a:gd name="T43" fmla="*/ 24 h 185"/>
              <a:gd name="T44" fmla="*/ 94 w 105"/>
              <a:gd name="T45" fmla="*/ 16 h 185"/>
              <a:gd name="T46" fmla="*/ 54 w 105"/>
              <a:gd name="T47" fmla="*/ 24 h 185"/>
              <a:gd name="T48" fmla="*/ 54 w 105"/>
              <a:gd name="T49" fmla="*/ 8 h 185"/>
              <a:gd name="T50" fmla="*/ 81 w 105"/>
              <a:gd name="T51" fmla="*/ 0 h 185"/>
              <a:gd name="T52" fmla="*/ 67 w 105"/>
              <a:gd name="T53" fmla="*/ 0 h 185"/>
              <a:gd name="T54" fmla="*/ 40 w 105"/>
              <a:gd name="T55" fmla="*/ 0 h 185"/>
              <a:gd name="T56" fmla="*/ 15 w 105"/>
              <a:gd name="T57" fmla="*/ 24 h 185"/>
              <a:gd name="T58" fmla="*/ 0 w 105"/>
              <a:gd name="T59" fmla="*/ 24 h 185"/>
              <a:gd name="T60" fmla="*/ 15 w 105"/>
              <a:gd name="T61" fmla="*/ 32 h 185"/>
              <a:gd name="T62" fmla="*/ 26 w 105"/>
              <a:gd name="T63" fmla="*/ 32 h 185"/>
              <a:gd name="T64" fmla="*/ 15 w 105"/>
              <a:gd name="T65" fmla="*/ 48 h 185"/>
              <a:gd name="T66" fmla="*/ 26 w 105"/>
              <a:gd name="T67" fmla="*/ 48 h 185"/>
              <a:gd name="T68" fmla="*/ 26 w 105"/>
              <a:gd name="T69" fmla="*/ 56 h 185"/>
              <a:gd name="T70" fmla="*/ 15 w 105"/>
              <a:gd name="T71" fmla="*/ 64 h 185"/>
              <a:gd name="T72" fmla="*/ 26 w 105"/>
              <a:gd name="T73" fmla="*/ 64 h 185"/>
              <a:gd name="T74" fmla="*/ 26 w 105"/>
              <a:gd name="T75" fmla="*/ 72 h 185"/>
              <a:gd name="T76" fmla="*/ 26 w 105"/>
              <a:gd name="T77" fmla="*/ 64 h 185"/>
              <a:gd name="T78" fmla="*/ 40 w 105"/>
              <a:gd name="T79" fmla="*/ 72 h 185"/>
              <a:gd name="T80" fmla="*/ 26 w 105"/>
              <a:gd name="T81" fmla="*/ 80 h 185"/>
              <a:gd name="T82" fmla="*/ 40 w 105"/>
              <a:gd name="T83" fmla="*/ 88 h 185"/>
              <a:gd name="T84" fmla="*/ 67 w 105"/>
              <a:gd name="T85" fmla="*/ 80 h 185"/>
              <a:gd name="T86" fmla="*/ 67 w 105"/>
              <a:gd name="T87" fmla="*/ 88 h 185"/>
              <a:gd name="T88" fmla="*/ 67 w 105"/>
              <a:gd name="T89" fmla="*/ 96 h 185"/>
              <a:gd name="T90" fmla="*/ 81 w 105"/>
              <a:gd name="T91" fmla="*/ 96 h 185"/>
              <a:gd name="T92" fmla="*/ 81 w 105"/>
              <a:gd name="T93" fmla="*/ 112 h 185"/>
              <a:gd name="T94" fmla="*/ 40 w 105"/>
              <a:gd name="T95" fmla="*/ 112 h 185"/>
              <a:gd name="T96" fmla="*/ 54 w 105"/>
              <a:gd name="T97" fmla="*/ 120 h 185"/>
              <a:gd name="T98" fmla="*/ 40 w 105"/>
              <a:gd name="T99" fmla="*/ 128 h 185"/>
              <a:gd name="T100" fmla="*/ 54 w 105"/>
              <a:gd name="T101" fmla="*/ 128 h 185"/>
              <a:gd name="T102" fmla="*/ 54 w 105"/>
              <a:gd name="T103" fmla="*/ 136 h 185"/>
              <a:gd name="T104" fmla="*/ 26 w 105"/>
              <a:gd name="T105" fmla="*/ 144 h 185"/>
              <a:gd name="T106" fmla="*/ 40 w 105"/>
              <a:gd name="T107" fmla="*/ 152 h 185"/>
              <a:gd name="T108" fmla="*/ 54 w 105"/>
              <a:gd name="T109" fmla="*/ 152 h 185"/>
              <a:gd name="T110" fmla="*/ 67 w 105"/>
              <a:gd name="T111" fmla="*/ 160 h 185"/>
              <a:gd name="T112" fmla="*/ 81 w 105"/>
              <a:gd name="T113" fmla="*/ 152 h 185"/>
              <a:gd name="T114" fmla="*/ 81 w 105"/>
              <a:gd name="T115" fmla="*/ 160 h 185"/>
              <a:gd name="T116" fmla="*/ 54 w 105"/>
              <a:gd name="T117" fmla="*/ 160 h 185"/>
              <a:gd name="T118" fmla="*/ 26 w 105"/>
              <a:gd name="T119" fmla="*/ 184 h 18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5"/>
              <a:gd name="T181" fmla="*/ 0 h 185"/>
              <a:gd name="T182" fmla="*/ 105 w 105"/>
              <a:gd name="T183" fmla="*/ 185 h 18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5" h="185">
                <a:moveTo>
                  <a:pt x="16" y="184"/>
                </a:moveTo>
                <a:lnTo>
                  <a:pt x="16" y="184"/>
                </a:lnTo>
                <a:lnTo>
                  <a:pt x="24" y="176"/>
                </a:lnTo>
                <a:lnTo>
                  <a:pt x="40" y="184"/>
                </a:lnTo>
                <a:lnTo>
                  <a:pt x="40" y="176"/>
                </a:lnTo>
                <a:lnTo>
                  <a:pt x="48" y="168"/>
                </a:lnTo>
                <a:lnTo>
                  <a:pt x="56" y="176"/>
                </a:lnTo>
                <a:lnTo>
                  <a:pt x="64" y="168"/>
                </a:lnTo>
                <a:lnTo>
                  <a:pt x="96" y="168"/>
                </a:lnTo>
                <a:lnTo>
                  <a:pt x="104" y="160"/>
                </a:lnTo>
                <a:lnTo>
                  <a:pt x="88" y="160"/>
                </a:lnTo>
                <a:lnTo>
                  <a:pt x="104" y="136"/>
                </a:lnTo>
                <a:lnTo>
                  <a:pt x="96" y="128"/>
                </a:lnTo>
                <a:lnTo>
                  <a:pt x="88" y="128"/>
                </a:lnTo>
                <a:lnTo>
                  <a:pt x="80" y="128"/>
                </a:lnTo>
                <a:lnTo>
                  <a:pt x="88" y="120"/>
                </a:lnTo>
                <a:lnTo>
                  <a:pt x="88" y="112"/>
                </a:lnTo>
                <a:lnTo>
                  <a:pt x="80" y="96"/>
                </a:lnTo>
                <a:lnTo>
                  <a:pt x="72" y="88"/>
                </a:lnTo>
                <a:lnTo>
                  <a:pt x="56" y="64"/>
                </a:lnTo>
                <a:lnTo>
                  <a:pt x="40" y="56"/>
                </a:lnTo>
                <a:lnTo>
                  <a:pt x="64" y="24"/>
                </a:lnTo>
                <a:lnTo>
                  <a:pt x="56" y="16"/>
                </a:lnTo>
                <a:lnTo>
                  <a:pt x="32" y="24"/>
                </a:lnTo>
                <a:lnTo>
                  <a:pt x="32" y="8"/>
                </a:lnTo>
                <a:lnTo>
                  <a:pt x="48" y="0"/>
                </a:lnTo>
                <a:lnTo>
                  <a:pt x="40" y="0"/>
                </a:lnTo>
                <a:lnTo>
                  <a:pt x="24" y="0"/>
                </a:lnTo>
                <a:lnTo>
                  <a:pt x="8" y="24"/>
                </a:lnTo>
                <a:lnTo>
                  <a:pt x="0" y="24"/>
                </a:lnTo>
                <a:lnTo>
                  <a:pt x="8" y="32"/>
                </a:lnTo>
                <a:lnTo>
                  <a:pt x="16" y="32"/>
                </a:lnTo>
                <a:lnTo>
                  <a:pt x="8" y="48"/>
                </a:lnTo>
                <a:lnTo>
                  <a:pt x="16" y="48"/>
                </a:lnTo>
                <a:lnTo>
                  <a:pt x="16" y="56"/>
                </a:lnTo>
                <a:lnTo>
                  <a:pt x="8" y="64"/>
                </a:lnTo>
                <a:lnTo>
                  <a:pt x="16" y="64"/>
                </a:lnTo>
                <a:lnTo>
                  <a:pt x="16" y="72"/>
                </a:lnTo>
                <a:lnTo>
                  <a:pt x="16" y="64"/>
                </a:lnTo>
                <a:lnTo>
                  <a:pt x="24" y="72"/>
                </a:lnTo>
                <a:lnTo>
                  <a:pt x="16" y="80"/>
                </a:lnTo>
                <a:lnTo>
                  <a:pt x="24" y="88"/>
                </a:lnTo>
                <a:lnTo>
                  <a:pt x="40" y="80"/>
                </a:lnTo>
                <a:lnTo>
                  <a:pt x="40" y="88"/>
                </a:lnTo>
                <a:lnTo>
                  <a:pt x="40" y="96"/>
                </a:lnTo>
                <a:lnTo>
                  <a:pt x="48" y="96"/>
                </a:lnTo>
                <a:lnTo>
                  <a:pt x="48" y="112"/>
                </a:lnTo>
                <a:lnTo>
                  <a:pt x="24" y="112"/>
                </a:lnTo>
                <a:lnTo>
                  <a:pt x="32" y="120"/>
                </a:lnTo>
                <a:lnTo>
                  <a:pt x="24" y="128"/>
                </a:lnTo>
                <a:lnTo>
                  <a:pt x="32" y="128"/>
                </a:lnTo>
                <a:lnTo>
                  <a:pt x="32" y="136"/>
                </a:lnTo>
                <a:lnTo>
                  <a:pt x="16" y="144"/>
                </a:lnTo>
                <a:lnTo>
                  <a:pt x="24" y="152"/>
                </a:lnTo>
                <a:lnTo>
                  <a:pt x="32" y="152"/>
                </a:lnTo>
                <a:lnTo>
                  <a:pt x="40" y="160"/>
                </a:lnTo>
                <a:lnTo>
                  <a:pt x="48" y="152"/>
                </a:lnTo>
                <a:lnTo>
                  <a:pt x="48" y="160"/>
                </a:lnTo>
                <a:lnTo>
                  <a:pt x="32" y="160"/>
                </a:lnTo>
                <a:lnTo>
                  <a:pt x="16" y="18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27" name="Freeform 151"/>
          <p:cNvSpPr>
            <a:spLocks/>
          </p:cNvSpPr>
          <p:nvPr/>
        </p:nvSpPr>
        <p:spPr bwMode="auto">
          <a:xfrm>
            <a:off x="504746" y="4026200"/>
            <a:ext cx="283222" cy="482260"/>
          </a:xfrm>
          <a:custGeom>
            <a:avLst/>
            <a:gdLst>
              <a:gd name="T0" fmla="*/ 26 w 105"/>
              <a:gd name="T1" fmla="*/ 184 h 185"/>
              <a:gd name="T2" fmla="*/ 40 w 105"/>
              <a:gd name="T3" fmla="*/ 176 h 185"/>
              <a:gd name="T4" fmla="*/ 67 w 105"/>
              <a:gd name="T5" fmla="*/ 184 h 185"/>
              <a:gd name="T6" fmla="*/ 67 w 105"/>
              <a:gd name="T7" fmla="*/ 176 h 185"/>
              <a:gd name="T8" fmla="*/ 81 w 105"/>
              <a:gd name="T9" fmla="*/ 168 h 185"/>
              <a:gd name="T10" fmla="*/ 94 w 105"/>
              <a:gd name="T11" fmla="*/ 176 h 185"/>
              <a:gd name="T12" fmla="*/ 108 w 105"/>
              <a:gd name="T13" fmla="*/ 168 h 185"/>
              <a:gd name="T14" fmla="*/ 160 w 105"/>
              <a:gd name="T15" fmla="*/ 168 h 185"/>
              <a:gd name="T16" fmla="*/ 175 w 105"/>
              <a:gd name="T17" fmla="*/ 160 h 185"/>
              <a:gd name="T18" fmla="*/ 147 w 105"/>
              <a:gd name="T19" fmla="*/ 160 h 185"/>
              <a:gd name="T20" fmla="*/ 175 w 105"/>
              <a:gd name="T21" fmla="*/ 136 h 185"/>
              <a:gd name="T22" fmla="*/ 160 w 105"/>
              <a:gd name="T23" fmla="*/ 128 h 185"/>
              <a:gd name="T24" fmla="*/ 147 w 105"/>
              <a:gd name="T25" fmla="*/ 128 h 185"/>
              <a:gd name="T26" fmla="*/ 135 w 105"/>
              <a:gd name="T27" fmla="*/ 128 h 185"/>
              <a:gd name="T28" fmla="*/ 147 w 105"/>
              <a:gd name="T29" fmla="*/ 120 h 185"/>
              <a:gd name="T30" fmla="*/ 147 w 105"/>
              <a:gd name="T31" fmla="*/ 112 h 185"/>
              <a:gd name="T32" fmla="*/ 135 w 105"/>
              <a:gd name="T33" fmla="*/ 96 h 185"/>
              <a:gd name="T34" fmla="*/ 119 w 105"/>
              <a:gd name="T35" fmla="*/ 88 h 185"/>
              <a:gd name="T36" fmla="*/ 94 w 105"/>
              <a:gd name="T37" fmla="*/ 64 h 185"/>
              <a:gd name="T38" fmla="*/ 67 w 105"/>
              <a:gd name="T39" fmla="*/ 56 h 185"/>
              <a:gd name="T40" fmla="*/ 108 w 105"/>
              <a:gd name="T41" fmla="*/ 24 h 185"/>
              <a:gd name="T42" fmla="*/ 94 w 105"/>
              <a:gd name="T43" fmla="*/ 16 h 185"/>
              <a:gd name="T44" fmla="*/ 54 w 105"/>
              <a:gd name="T45" fmla="*/ 24 h 185"/>
              <a:gd name="T46" fmla="*/ 54 w 105"/>
              <a:gd name="T47" fmla="*/ 8 h 185"/>
              <a:gd name="T48" fmla="*/ 81 w 105"/>
              <a:gd name="T49" fmla="*/ 0 h 185"/>
              <a:gd name="T50" fmla="*/ 67 w 105"/>
              <a:gd name="T51" fmla="*/ 0 h 185"/>
              <a:gd name="T52" fmla="*/ 40 w 105"/>
              <a:gd name="T53" fmla="*/ 0 h 185"/>
              <a:gd name="T54" fmla="*/ 15 w 105"/>
              <a:gd name="T55" fmla="*/ 24 h 185"/>
              <a:gd name="T56" fmla="*/ 0 w 105"/>
              <a:gd name="T57" fmla="*/ 24 h 185"/>
              <a:gd name="T58" fmla="*/ 15 w 105"/>
              <a:gd name="T59" fmla="*/ 32 h 185"/>
              <a:gd name="T60" fmla="*/ 26 w 105"/>
              <a:gd name="T61" fmla="*/ 32 h 185"/>
              <a:gd name="T62" fmla="*/ 15 w 105"/>
              <a:gd name="T63" fmla="*/ 48 h 185"/>
              <a:gd name="T64" fmla="*/ 26 w 105"/>
              <a:gd name="T65" fmla="*/ 48 h 185"/>
              <a:gd name="T66" fmla="*/ 26 w 105"/>
              <a:gd name="T67" fmla="*/ 56 h 185"/>
              <a:gd name="T68" fmla="*/ 15 w 105"/>
              <a:gd name="T69" fmla="*/ 64 h 185"/>
              <a:gd name="T70" fmla="*/ 26 w 105"/>
              <a:gd name="T71" fmla="*/ 64 h 185"/>
              <a:gd name="T72" fmla="*/ 26 w 105"/>
              <a:gd name="T73" fmla="*/ 72 h 185"/>
              <a:gd name="T74" fmla="*/ 26 w 105"/>
              <a:gd name="T75" fmla="*/ 64 h 185"/>
              <a:gd name="T76" fmla="*/ 40 w 105"/>
              <a:gd name="T77" fmla="*/ 72 h 185"/>
              <a:gd name="T78" fmla="*/ 26 w 105"/>
              <a:gd name="T79" fmla="*/ 80 h 185"/>
              <a:gd name="T80" fmla="*/ 40 w 105"/>
              <a:gd name="T81" fmla="*/ 88 h 185"/>
              <a:gd name="T82" fmla="*/ 67 w 105"/>
              <a:gd name="T83" fmla="*/ 80 h 185"/>
              <a:gd name="T84" fmla="*/ 67 w 105"/>
              <a:gd name="T85" fmla="*/ 88 h 185"/>
              <a:gd name="T86" fmla="*/ 67 w 105"/>
              <a:gd name="T87" fmla="*/ 96 h 185"/>
              <a:gd name="T88" fmla="*/ 81 w 105"/>
              <a:gd name="T89" fmla="*/ 96 h 185"/>
              <a:gd name="T90" fmla="*/ 81 w 105"/>
              <a:gd name="T91" fmla="*/ 112 h 185"/>
              <a:gd name="T92" fmla="*/ 40 w 105"/>
              <a:gd name="T93" fmla="*/ 112 h 185"/>
              <a:gd name="T94" fmla="*/ 54 w 105"/>
              <a:gd name="T95" fmla="*/ 120 h 185"/>
              <a:gd name="T96" fmla="*/ 40 w 105"/>
              <a:gd name="T97" fmla="*/ 128 h 185"/>
              <a:gd name="T98" fmla="*/ 54 w 105"/>
              <a:gd name="T99" fmla="*/ 128 h 185"/>
              <a:gd name="T100" fmla="*/ 54 w 105"/>
              <a:gd name="T101" fmla="*/ 136 h 185"/>
              <a:gd name="T102" fmla="*/ 26 w 105"/>
              <a:gd name="T103" fmla="*/ 144 h 185"/>
              <a:gd name="T104" fmla="*/ 40 w 105"/>
              <a:gd name="T105" fmla="*/ 152 h 185"/>
              <a:gd name="T106" fmla="*/ 54 w 105"/>
              <a:gd name="T107" fmla="*/ 152 h 185"/>
              <a:gd name="T108" fmla="*/ 67 w 105"/>
              <a:gd name="T109" fmla="*/ 160 h 185"/>
              <a:gd name="T110" fmla="*/ 81 w 105"/>
              <a:gd name="T111" fmla="*/ 152 h 185"/>
              <a:gd name="T112" fmla="*/ 81 w 105"/>
              <a:gd name="T113" fmla="*/ 160 h 185"/>
              <a:gd name="T114" fmla="*/ 54 w 105"/>
              <a:gd name="T115" fmla="*/ 160 h 185"/>
              <a:gd name="T116" fmla="*/ 26 w 105"/>
              <a:gd name="T117" fmla="*/ 184 h 18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5"/>
              <a:gd name="T178" fmla="*/ 0 h 185"/>
              <a:gd name="T179" fmla="*/ 105 w 105"/>
              <a:gd name="T180" fmla="*/ 185 h 18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5" h="185">
                <a:moveTo>
                  <a:pt x="16" y="184"/>
                </a:moveTo>
                <a:lnTo>
                  <a:pt x="24" y="176"/>
                </a:lnTo>
                <a:lnTo>
                  <a:pt x="40" y="184"/>
                </a:lnTo>
                <a:lnTo>
                  <a:pt x="40" y="176"/>
                </a:lnTo>
                <a:lnTo>
                  <a:pt x="48" y="168"/>
                </a:lnTo>
                <a:lnTo>
                  <a:pt x="56" y="176"/>
                </a:lnTo>
                <a:lnTo>
                  <a:pt x="64" y="168"/>
                </a:lnTo>
                <a:lnTo>
                  <a:pt x="96" y="168"/>
                </a:lnTo>
                <a:lnTo>
                  <a:pt x="104" y="160"/>
                </a:lnTo>
                <a:lnTo>
                  <a:pt x="88" y="160"/>
                </a:lnTo>
                <a:lnTo>
                  <a:pt x="104" y="136"/>
                </a:lnTo>
                <a:lnTo>
                  <a:pt x="96" y="128"/>
                </a:lnTo>
                <a:lnTo>
                  <a:pt x="88" y="128"/>
                </a:lnTo>
                <a:lnTo>
                  <a:pt x="80" y="128"/>
                </a:lnTo>
                <a:lnTo>
                  <a:pt x="88" y="120"/>
                </a:lnTo>
                <a:lnTo>
                  <a:pt x="88" y="112"/>
                </a:lnTo>
                <a:lnTo>
                  <a:pt x="80" y="96"/>
                </a:lnTo>
                <a:lnTo>
                  <a:pt x="72" y="88"/>
                </a:lnTo>
                <a:lnTo>
                  <a:pt x="56" y="64"/>
                </a:lnTo>
                <a:lnTo>
                  <a:pt x="40" y="56"/>
                </a:lnTo>
                <a:lnTo>
                  <a:pt x="64" y="24"/>
                </a:lnTo>
                <a:lnTo>
                  <a:pt x="56" y="16"/>
                </a:lnTo>
                <a:lnTo>
                  <a:pt x="32" y="24"/>
                </a:lnTo>
                <a:lnTo>
                  <a:pt x="32" y="8"/>
                </a:lnTo>
                <a:lnTo>
                  <a:pt x="48" y="0"/>
                </a:lnTo>
                <a:lnTo>
                  <a:pt x="40" y="0"/>
                </a:lnTo>
                <a:lnTo>
                  <a:pt x="24" y="0"/>
                </a:lnTo>
                <a:lnTo>
                  <a:pt x="8" y="24"/>
                </a:lnTo>
                <a:lnTo>
                  <a:pt x="0" y="24"/>
                </a:lnTo>
                <a:lnTo>
                  <a:pt x="8" y="32"/>
                </a:lnTo>
                <a:lnTo>
                  <a:pt x="16" y="32"/>
                </a:lnTo>
                <a:lnTo>
                  <a:pt x="8" y="48"/>
                </a:lnTo>
                <a:lnTo>
                  <a:pt x="16" y="48"/>
                </a:lnTo>
                <a:lnTo>
                  <a:pt x="16" y="56"/>
                </a:lnTo>
                <a:lnTo>
                  <a:pt x="8" y="64"/>
                </a:lnTo>
                <a:lnTo>
                  <a:pt x="16" y="64"/>
                </a:lnTo>
                <a:lnTo>
                  <a:pt x="16" y="72"/>
                </a:lnTo>
                <a:lnTo>
                  <a:pt x="16" y="64"/>
                </a:lnTo>
                <a:lnTo>
                  <a:pt x="24" y="72"/>
                </a:lnTo>
                <a:lnTo>
                  <a:pt x="16" y="80"/>
                </a:lnTo>
                <a:lnTo>
                  <a:pt x="24" y="88"/>
                </a:lnTo>
                <a:lnTo>
                  <a:pt x="40" y="80"/>
                </a:lnTo>
                <a:lnTo>
                  <a:pt x="40" y="88"/>
                </a:lnTo>
                <a:lnTo>
                  <a:pt x="40" y="96"/>
                </a:lnTo>
                <a:lnTo>
                  <a:pt x="48" y="96"/>
                </a:lnTo>
                <a:lnTo>
                  <a:pt x="48" y="112"/>
                </a:lnTo>
                <a:lnTo>
                  <a:pt x="24" y="112"/>
                </a:lnTo>
                <a:lnTo>
                  <a:pt x="32" y="120"/>
                </a:lnTo>
                <a:lnTo>
                  <a:pt x="24" y="128"/>
                </a:lnTo>
                <a:lnTo>
                  <a:pt x="32" y="128"/>
                </a:lnTo>
                <a:lnTo>
                  <a:pt x="32" y="136"/>
                </a:lnTo>
                <a:lnTo>
                  <a:pt x="16" y="144"/>
                </a:lnTo>
                <a:lnTo>
                  <a:pt x="24" y="152"/>
                </a:lnTo>
                <a:lnTo>
                  <a:pt x="32" y="152"/>
                </a:lnTo>
                <a:lnTo>
                  <a:pt x="40" y="160"/>
                </a:lnTo>
                <a:lnTo>
                  <a:pt x="48" y="152"/>
                </a:lnTo>
                <a:lnTo>
                  <a:pt x="48" y="160"/>
                </a:lnTo>
                <a:lnTo>
                  <a:pt x="32" y="160"/>
                </a:lnTo>
                <a:lnTo>
                  <a:pt x="16" y="18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28" name="Freeform 152"/>
          <p:cNvSpPr>
            <a:spLocks/>
          </p:cNvSpPr>
          <p:nvPr/>
        </p:nvSpPr>
        <p:spPr bwMode="auto">
          <a:xfrm>
            <a:off x="1023571" y="4839524"/>
            <a:ext cx="25064" cy="86024"/>
          </a:xfrm>
          <a:custGeom>
            <a:avLst/>
            <a:gdLst>
              <a:gd name="T0" fmla="*/ 0 w 9"/>
              <a:gd name="T1" fmla="*/ 8 h 33"/>
              <a:gd name="T2" fmla="*/ 0 w 9"/>
              <a:gd name="T3" fmla="*/ 8 h 33"/>
              <a:gd name="T4" fmla="*/ 0 w 9"/>
              <a:gd name="T5" fmla="*/ 24 h 33"/>
              <a:gd name="T6" fmla="*/ 16 w 9"/>
              <a:gd name="T7" fmla="*/ 32 h 33"/>
              <a:gd name="T8" fmla="*/ 16 w 9"/>
              <a:gd name="T9" fmla="*/ 0 h 33"/>
              <a:gd name="T10" fmla="*/ 0 w 9"/>
              <a:gd name="T11" fmla="*/ 8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33"/>
              <a:gd name="T20" fmla="*/ 9 w 9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33">
                <a:moveTo>
                  <a:pt x="0" y="8"/>
                </a:moveTo>
                <a:lnTo>
                  <a:pt x="0" y="8"/>
                </a:lnTo>
                <a:lnTo>
                  <a:pt x="0" y="24"/>
                </a:lnTo>
                <a:lnTo>
                  <a:pt x="8" y="32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329" name="Freeform 153"/>
          <p:cNvSpPr>
            <a:spLocks/>
          </p:cNvSpPr>
          <p:nvPr/>
        </p:nvSpPr>
        <p:spPr bwMode="auto">
          <a:xfrm>
            <a:off x="1003519" y="4922942"/>
            <a:ext cx="67672" cy="106879"/>
          </a:xfrm>
          <a:custGeom>
            <a:avLst/>
            <a:gdLst>
              <a:gd name="T0" fmla="*/ 0 w 25"/>
              <a:gd name="T1" fmla="*/ 0 h 41"/>
              <a:gd name="T2" fmla="*/ 0 w 25"/>
              <a:gd name="T3" fmla="*/ 0 h 41"/>
              <a:gd name="T4" fmla="*/ 15 w 25"/>
              <a:gd name="T5" fmla="*/ 32 h 41"/>
              <a:gd name="T6" fmla="*/ 15 w 25"/>
              <a:gd name="T7" fmla="*/ 40 h 41"/>
              <a:gd name="T8" fmla="*/ 27 w 25"/>
              <a:gd name="T9" fmla="*/ 32 h 41"/>
              <a:gd name="T10" fmla="*/ 41 w 25"/>
              <a:gd name="T11" fmla="*/ 8 h 41"/>
              <a:gd name="T12" fmla="*/ 27 w 25"/>
              <a:gd name="T13" fmla="*/ 0 h 41"/>
              <a:gd name="T14" fmla="*/ 0 w 25"/>
              <a:gd name="T15" fmla="*/ 0 h 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"/>
              <a:gd name="T25" fmla="*/ 0 h 41"/>
              <a:gd name="T26" fmla="*/ 25 w 25"/>
              <a:gd name="T27" fmla="*/ 41 h 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" h="41">
                <a:moveTo>
                  <a:pt x="0" y="0"/>
                </a:moveTo>
                <a:lnTo>
                  <a:pt x="0" y="0"/>
                </a:lnTo>
                <a:lnTo>
                  <a:pt x="8" y="32"/>
                </a:lnTo>
                <a:lnTo>
                  <a:pt x="8" y="40"/>
                </a:lnTo>
                <a:lnTo>
                  <a:pt x="16" y="32"/>
                </a:lnTo>
                <a:lnTo>
                  <a:pt x="24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30" name="Freeform 154"/>
          <p:cNvSpPr>
            <a:spLocks/>
          </p:cNvSpPr>
          <p:nvPr/>
        </p:nvSpPr>
        <p:spPr bwMode="auto">
          <a:xfrm>
            <a:off x="1156409" y="5048068"/>
            <a:ext cx="112788" cy="65170"/>
          </a:xfrm>
          <a:custGeom>
            <a:avLst/>
            <a:gdLst>
              <a:gd name="T0" fmla="*/ 0 w 41"/>
              <a:gd name="T1" fmla="*/ 0 h 25"/>
              <a:gd name="T2" fmla="*/ 0 w 41"/>
              <a:gd name="T3" fmla="*/ 0 h 25"/>
              <a:gd name="T4" fmla="*/ 0 w 41"/>
              <a:gd name="T5" fmla="*/ 8 h 25"/>
              <a:gd name="T6" fmla="*/ 60 w 41"/>
              <a:gd name="T7" fmla="*/ 24 h 25"/>
              <a:gd name="T8" fmla="*/ 77 w 41"/>
              <a:gd name="T9" fmla="*/ 0 h 25"/>
              <a:gd name="T10" fmla="*/ 46 w 41"/>
              <a:gd name="T11" fmla="*/ 0 h 25"/>
              <a:gd name="T12" fmla="*/ 15 w 41"/>
              <a:gd name="T13" fmla="*/ 0 h 25"/>
              <a:gd name="T14" fmla="*/ 0 w 41"/>
              <a:gd name="T15" fmla="*/ 0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25"/>
              <a:gd name="T26" fmla="*/ 41 w 41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2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32" y="24"/>
                </a:lnTo>
                <a:lnTo>
                  <a:pt x="40" y="0"/>
                </a:lnTo>
                <a:lnTo>
                  <a:pt x="24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31" name="Freeform 155"/>
          <p:cNvSpPr>
            <a:spLocks/>
          </p:cNvSpPr>
          <p:nvPr/>
        </p:nvSpPr>
        <p:spPr bwMode="auto">
          <a:xfrm>
            <a:off x="1462190" y="5048068"/>
            <a:ext cx="67672" cy="65170"/>
          </a:xfrm>
          <a:custGeom>
            <a:avLst/>
            <a:gdLst>
              <a:gd name="T0" fmla="*/ 0 w 25"/>
              <a:gd name="T1" fmla="*/ 8 h 25"/>
              <a:gd name="T2" fmla="*/ 0 w 25"/>
              <a:gd name="T3" fmla="*/ 8 h 25"/>
              <a:gd name="T4" fmla="*/ 15 w 25"/>
              <a:gd name="T5" fmla="*/ 8 h 25"/>
              <a:gd name="T6" fmla="*/ 15 w 25"/>
              <a:gd name="T7" fmla="*/ 24 h 25"/>
              <a:gd name="T8" fmla="*/ 27 w 25"/>
              <a:gd name="T9" fmla="*/ 24 h 25"/>
              <a:gd name="T10" fmla="*/ 41 w 25"/>
              <a:gd name="T11" fmla="*/ 24 h 25"/>
              <a:gd name="T12" fmla="*/ 27 w 25"/>
              <a:gd name="T13" fmla="*/ 8 h 25"/>
              <a:gd name="T14" fmla="*/ 41 w 25"/>
              <a:gd name="T15" fmla="*/ 16 h 25"/>
              <a:gd name="T16" fmla="*/ 41 w 25"/>
              <a:gd name="T17" fmla="*/ 8 h 25"/>
              <a:gd name="T18" fmla="*/ 15 w 25"/>
              <a:gd name="T19" fmla="*/ 0 h 25"/>
              <a:gd name="T20" fmla="*/ 0 w 25"/>
              <a:gd name="T21" fmla="*/ 8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"/>
              <a:gd name="T34" fmla="*/ 0 h 25"/>
              <a:gd name="T35" fmla="*/ 25 w 25"/>
              <a:gd name="T36" fmla="*/ 25 h 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" h="25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16" y="8"/>
                </a:lnTo>
                <a:lnTo>
                  <a:pt x="24" y="16"/>
                </a:lnTo>
                <a:lnTo>
                  <a:pt x="24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32" name="Freeform 156"/>
          <p:cNvSpPr>
            <a:spLocks/>
          </p:cNvSpPr>
          <p:nvPr/>
        </p:nvSpPr>
        <p:spPr bwMode="auto">
          <a:xfrm>
            <a:off x="1547407" y="5152341"/>
            <a:ext cx="90230" cy="23461"/>
          </a:xfrm>
          <a:custGeom>
            <a:avLst/>
            <a:gdLst>
              <a:gd name="T0" fmla="*/ 0 w 33"/>
              <a:gd name="T1" fmla="*/ 8 h 9"/>
              <a:gd name="T2" fmla="*/ 0 w 33"/>
              <a:gd name="T3" fmla="*/ 8 h 9"/>
              <a:gd name="T4" fmla="*/ 29 w 33"/>
              <a:gd name="T5" fmla="*/ 8 h 9"/>
              <a:gd name="T6" fmla="*/ 58 w 33"/>
              <a:gd name="T7" fmla="*/ 8 h 9"/>
              <a:gd name="T8" fmla="*/ 44 w 33"/>
              <a:gd name="T9" fmla="*/ 8 h 9"/>
              <a:gd name="T10" fmla="*/ 0 w 33"/>
              <a:gd name="T11" fmla="*/ 0 h 9"/>
              <a:gd name="T12" fmla="*/ 0 w 33"/>
              <a:gd name="T13" fmla="*/ 8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9"/>
              <a:gd name="T23" fmla="*/ 33 w 33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9">
                <a:moveTo>
                  <a:pt x="0" y="8"/>
                </a:moveTo>
                <a:lnTo>
                  <a:pt x="0" y="8"/>
                </a:lnTo>
                <a:lnTo>
                  <a:pt x="16" y="8"/>
                </a:lnTo>
                <a:lnTo>
                  <a:pt x="32" y="8"/>
                </a:lnTo>
                <a:lnTo>
                  <a:pt x="24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33" name="Freeform 157"/>
          <p:cNvSpPr>
            <a:spLocks/>
          </p:cNvSpPr>
          <p:nvPr/>
        </p:nvSpPr>
        <p:spPr bwMode="auto">
          <a:xfrm>
            <a:off x="1830630" y="5152341"/>
            <a:ext cx="90230" cy="44316"/>
          </a:xfrm>
          <a:custGeom>
            <a:avLst/>
            <a:gdLst>
              <a:gd name="T0" fmla="*/ 0 w 33"/>
              <a:gd name="T1" fmla="*/ 8 h 17"/>
              <a:gd name="T2" fmla="*/ 0 w 33"/>
              <a:gd name="T3" fmla="*/ 8 h 17"/>
              <a:gd name="T4" fmla="*/ 15 w 33"/>
              <a:gd name="T5" fmla="*/ 16 h 17"/>
              <a:gd name="T6" fmla="*/ 29 w 33"/>
              <a:gd name="T7" fmla="*/ 16 h 17"/>
              <a:gd name="T8" fmla="*/ 44 w 33"/>
              <a:gd name="T9" fmla="*/ 8 h 17"/>
              <a:gd name="T10" fmla="*/ 58 w 33"/>
              <a:gd name="T11" fmla="*/ 0 h 17"/>
              <a:gd name="T12" fmla="*/ 0 w 33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7"/>
              <a:gd name="T23" fmla="*/ 33 w 33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7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16"/>
                </a:lnTo>
                <a:lnTo>
                  <a:pt x="24" y="8"/>
                </a:lnTo>
                <a:lnTo>
                  <a:pt x="32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34" name="Freeform 158"/>
          <p:cNvSpPr>
            <a:spLocks/>
          </p:cNvSpPr>
          <p:nvPr/>
        </p:nvSpPr>
        <p:spPr bwMode="auto">
          <a:xfrm>
            <a:off x="808020" y="4964650"/>
            <a:ext cx="45116" cy="44316"/>
          </a:xfrm>
          <a:custGeom>
            <a:avLst/>
            <a:gdLst>
              <a:gd name="T0" fmla="*/ 0 w 17"/>
              <a:gd name="T1" fmla="*/ 8 h 17"/>
              <a:gd name="T2" fmla="*/ 0 w 17"/>
              <a:gd name="T3" fmla="*/ 8 h 17"/>
              <a:gd name="T4" fmla="*/ 8 w 17"/>
              <a:gd name="T5" fmla="*/ 16 h 17"/>
              <a:gd name="T6" fmla="*/ 23 w 17"/>
              <a:gd name="T7" fmla="*/ 8 h 17"/>
              <a:gd name="T8" fmla="*/ 8 w 17"/>
              <a:gd name="T9" fmla="*/ 0 h 17"/>
              <a:gd name="T10" fmla="*/ 0 w 17"/>
              <a:gd name="T11" fmla="*/ 8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35" name="Line 159"/>
          <p:cNvSpPr>
            <a:spLocks noChangeShapeType="1"/>
          </p:cNvSpPr>
          <p:nvPr/>
        </p:nvSpPr>
        <p:spPr bwMode="auto">
          <a:xfrm flipV="1">
            <a:off x="1690272" y="5121059"/>
            <a:ext cx="20051" cy="6256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39" name="Freeform 163"/>
          <p:cNvSpPr>
            <a:spLocks/>
          </p:cNvSpPr>
          <p:nvPr/>
        </p:nvSpPr>
        <p:spPr bwMode="auto">
          <a:xfrm>
            <a:off x="4610225" y="6758134"/>
            <a:ext cx="1393557" cy="1045329"/>
          </a:xfrm>
          <a:custGeom>
            <a:avLst/>
            <a:gdLst>
              <a:gd name="T0" fmla="*/ 42 w 513"/>
              <a:gd name="T1" fmla="*/ 320 h 401"/>
              <a:gd name="T2" fmla="*/ 112 w 513"/>
              <a:gd name="T3" fmla="*/ 336 h 401"/>
              <a:gd name="T4" fmla="*/ 227 w 513"/>
              <a:gd name="T5" fmla="*/ 312 h 401"/>
              <a:gd name="T6" fmla="*/ 295 w 513"/>
              <a:gd name="T7" fmla="*/ 288 h 401"/>
              <a:gd name="T8" fmla="*/ 464 w 513"/>
              <a:gd name="T9" fmla="*/ 296 h 401"/>
              <a:gd name="T10" fmla="*/ 479 w 513"/>
              <a:gd name="T11" fmla="*/ 304 h 401"/>
              <a:gd name="T12" fmla="*/ 547 w 513"/>
              <a:gd name="T13" fmla="*/ 296 h 401"/>
              <a:gd name="T14" fmla="*/ 533 w 513"/>
              <a:gd name="T15" fmla="*/ 336 h 401"/>
              <a:gd name="T16" fmla="*/ 547 w 513"/>
              <a:gd name="T17" fmla="*/ 320 h 401"/>
              <a:gd name="T18" fmla="*/ 547 w 513"/>
              <a:gd name="T19" fmla="*/ 344 h 401"/>
              <a:gd name="T20" fmla="*/ 591 w 513"/>
              <a:gd name="T21" fmla="*/ 360 h 401"/>
              <a:gd name="T22" fmla="*/ 605 w 513"/>
              <a:gd name="T23" fmla="*/ 376 h 401"/>
              <a:gd name="T24" fmla="*/ 661 w 513"/>
              <a:gd name="T25" fmla="*/ 384 h 401"/>
              <a:gd name="T26" fmla="*/ 702 w 513"/>
              <a:gd name="T27" fmla="*/ 376 h 401"/>
              <a:gd name="T28" fmla="*/ 716 w 513"/>
              <a:gd name="T29" fmla="*/ 384 h 401"/>
              <a:gd name="T30" fmla="*/ 746 w 513"/>
              <a:gd name="T31" fmla="*/ 400 h 401"/>
              <a:gd name="T32" fmla="*/ 816 w 513"/>
              <a:gd name="T33" fmla="*/ 376 h 401"/>
              <a:gd name="T34" fmla="*/ 885 w 513"/>
              <a:gd name="T35" fmla="*/ 272 h 401"/>
              <a:gd name="T36" fmla="*/ 885 w 513"/>
              <a:gd name="T37" fmla="*/ 200 h 401"/>
              <a:gd name="T38" fmla="*/ 842 w 513"/>
              <a:gd name="T39" fmla="*/ 168 h 401"/>
              <a:gd name="T40" fmla="*/ 816 w 513"/>
              <a:gd name="T41" fmla="*/ 144 h 401"/>
              <a:gd name="T42" fmla="*/ 788 w 513"/>
              <a:gd name="T43" fmla="*/ 128 h 401"/>
              <a:gd name="T44" fmla="*/ 730 w 513"/>
              <a:gd name="T45" fmla="*/ 80 h 401"/>
              <a:gd name="T46" fmla="*/ 716 w 513"/>
              <a:gd name="T47" fmla="*/ 56 h 401"/>
              <a:gd name="T48" fmla="*/ 674 w 513"/>
              <a:gd name="T49" fmla="*/ 48 h 401"/>
              <a:gd name="T50" fmla="*/ 645 w 513"/>
              <a:gd name="T51" fmla="*/ 0 h 401"/>
              <a:gd name="T52" fmla="*/ 632 w 513"/>
              <a:gd name="T53" fmla="*/ 56 h 401"/>
              <a:gd name="T54" fmla="*/ 591 w 513"/>
              <a:gd name="T55" fmla="*/ 88 h 401"/>
              <a:gd name="T56" fmla="*/ 520 w 513"/>
              <a:gd name="T57" fmla="*/ 64 h 401"/>
              <a:gd name="T58" fmla="*/ 490 w 513"/>
              <a:gd name="T59" fmla="*/ 56 h 401"/>
              <a:gd name="T60" fmla="*/ 520 w 513"/>
              <a:gd name="T61" fmla="*/ 32 h 401"/>
              <a:gd name="T62" fmla="*/ 520 w 513"/>
              <a:gd name="T63" fmla="*/ 16 h 401"/>
              <a:gd name="T64" fmla="*/ 505 w 513"/>
              <a:gd name="T65" fmla="*/ 16 h 401"/>
              <a:gd name="T66" fmla="*/ 423 w 513"/>
              <a:gd name="T67" fmla="*/ 8 h 401"/>
              <a:gd name="T68" fmla="*/ 423 w 513"/>
              <a:gd name="T69" fmla="*/ 16 h 401"/>
              <a:gd name="T70" fmla="*/ 379 w 513"/>
              <a:gd name="T71" fmla="*/ 24 h 401"/>
              <a:gd name="T72" fmla="*/ 364 w 513"/>
              <a:gd name="T73" fmla="*/ 32 h 401"/>
              <a:gd name="T74" fmla="*/ 364 w 513"/>
              <a:gd name="T75" fmla="*/ 56 h 401"/>
              <a:gd name="T76" fmla="*/ 336 w 513"/>
              <a:gd name="T77" fmla="*/ 56 h 401"/>
              <a:gd name="T78" fmla="*/ 323 w 513"/>
              <a:gd name="T79" fmla="*/ 40 h 401"/>
              <a:gd name="T80" fmla="*/ 282 w 513"/>
              <a:gd name="T81" fmla="*/ 48 h 401"/>
              <a:gd name="T82" fmla="*/ 253 w 513"/>
              <a:gd name="T83" fmla="*/ 72 h 401"/>
              <a:gd name="T84" fmla="*/ 227 w 513"/>
              <a:gd name="T85" fmla="*/ 72 h 401"/>
              <a:gd name="T86" fmla="*/ 227 w 513"/>
              <a:gd name="T87" fmla="*/ 88 h 401"/>
              <a:gd name="T88" fmla="*/ 196 w 513"/>
              <a:gd name="T89" fmla="*/ 88 h 401"/>
              <a:gd name="T90" fmla="*/ 168 w 513"/>
              <a:gd name="T91" fmla="*/ 112 h 401"/>
              <a:gd name="T92" fmla="*/ 28 w 513"/>
              <a:gd name="T93" fmla="*/ 152 h 401"/>
              <a:gd name="T94" fmla="*/ 15 w 513"/>
              <a:gd name="T95" fmla="*/ 152 h 401"/>
              <a:gd name="T96" fmla="*/ 0 w 513"/>
              <a:gd name="T97" fmla="*/ 168 h 401"/>
              <a:gd name="T98" fmla="*/ 15 w 513"/>
              <a:gd name="T99" fmla="*/ 192 h 401"/>
              <a:gd name="T100" fmla="*/ 0 w 513"/>
              <a:gd name="T101" fmla="*/ 200 h 401"/>
              <a:gd name="T102" fmla="*/ 56 w 513"/>
              <a:gd name="T103" fmla="*/ 280 h 401"/>
              <a:gd name="T104" fmla="*/ 42 w 513"/>
              <a:gd name="T105" fmla="*/ 312 h 40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13"/>
              <a:gd name="T160" fmla="*/ 0 h 401"/>
              <a:gd name="T161" fmla="*/ 513 w 513"/>
              <a:gd name="T162" fmla="*/ 401 h 40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13" h="401">
                <a:moveTo>
                  <a:pt x="24" y="320"/>
                </a:moveTo>
                <a:lnTo>
                  <a:pt x="24" y="320"/>
                </a:lnTo>
                <a:lnTo>
                  <a:pt x="48" y="336"/>
                </a:lnTo>
                <a:lnTo>
                  <a:pt x="64" y="336"/>
                </a:lnTo>
                <a:lnTo>
                  <a:pt x="88" y="312"/>
                </a:lnTo>
                <a:lnTo>
                  <a:pt x="128" y="312"/>
                </a:lnTo>
                <a:lnTo>
                  <a:pt x="136" y="304"/>
                </a:lnTo>
                <a:lnTo>
                  <a:pt x="168" y="288"/>
                </a:lnTo>
                <a:lnTo>
                  <a:pt x="232" y="280"/>
                </a:lnTo>
                <a:lnTo>
                  <a:pt x="264" y="296"/>
                </a:lnTo>
                <a:lnTo>
                  <a:pt x="264" y="304"/>
                </a:lnTo>
                <a:lnTo>
                  <a:pt x="272" y="304"/>
                </a:lnTo>
                <a:lnTo>
                  <a:pt x="288" y="336"/>
                </a:lnTo>
                <a:lnTo>
                  <a:pt x="312" y="296"/>
                </a:lnTo>
                <a:lnTo>
                  <a:pt x="312" y="312"/>
                </a:lnTo>
                <a:lnTo>
                  <a:pt x="304" y="336"/>
                </a:lnTo>
                <a:lnTo>
                  <a:pt x="312" y="336"/>
                </a:lnTo>
                <a:lnTo>
                  <a:pt x="312" y="320"/>
                </a:lnTo>
                <a:lnTo>
                  <a:pt x="320" y="336"/>
                </a:lnTo>
                <a:lnTo>
                  <a:pt x="312" y="344"/>
                </a:lnTo>
                <a:lnTo>
                  <a:pt x="328" y="344"/>
                </a:lnTo>
                <a:lnTo>
                  <a:pt x="336" y="360"/>
                </a:lnTo>
                <a:lnTo>
                  <a:pt x="336" y="368"/>
                </a:lnTo>
                <a:lnTo>
                  <a:pt x="344" y="376"/>
                </a:lnTo>
                <a:lnTo>
                  <a:pt x="360" y="384"/>
                </a:lnTo>
                <a:lnTo>
                  <a:pt x="376" y="384"/>
                </a:lnTo>
                <a:lnTo>
                  <a:pt x="384" y="392"/>
                </a:lnTo>
                <a:lnTo>
                  <a:pt x="400" y="376"/>
                </a:lnTo>
                <a:lnTo>
                  <a:pt x="400" y="384"/>
                </a:lnTo>
                <a:lnTo>
                  <a:pt x="408" y="384"/>
                </a:lnTo>
                <a:lnTo>
                  <a:pt x="408" y="392"/>
                </a:lnTo>
                <a:lnTo>
                  <a:pt x="424" y="400"/>
                </a:lnTo>
                <a:lnTo>
                  <a:pt x="440" y="376"/>
                </a:lnTo>
                <a:lnTo>
                  <a:pt x="464" y="376"/>
                </a:lnTo>
                <a:lnTo>
                  <a:pt x="472" y="344"/>
                </a:lnTo>
                <a:lnTo>
                  <a:pt x="504" y="272"/>
                </a:lnTo>
                <a:lnTo>
                  <a:pt x="512" y="240"/>
                </a:lnTo>
                <a:lnTo>
                  <a:pt x="504" y="200"/>
                </a:lnTo>
                <a:lnTo>
                  <a:pt x="488" y="176"/>
                </a:lnTo>
                <a:lnTo>
                  <a:pt x="480" y="168"/>
                </a:lnTo>
                <a:lnTo>
                  <a:pt x="472" y="152"/>
                </a:lnTo>
                <a:lnTo>
                  <a:pt x="464" y="144"/>
                </a:lnTo>
                <a:lnTo>
                  <a:pt x="464" y="152"/>
                </a:lnTo>
                <a:lnTo>
                  <a:pt x="448" y="128"/>
                </a:lnTo>
                <a:lnTo>
                  <a:pt x="424" y="104"/>
                </a:lnTo>
                <a:lnTo>
                  <a:pt x="416" y="80"/>
                </a:lnTo>
                <a:lnTo>
                  <a:pt x="408" y="72"/>
                </a:lnTo>
                <a:lnTo>
                  <a:pt x="408" y="56"/>
                </a:lnTo>
                <a:lnTo>
                  <a:pt x="400" y="48"/>
                </a:lnTo>
                <a:lnTo>
                  <a:pt x="384" y="48"/>
                </a:lnTo>
                <a:lnTo>
                  <a:pt x="376" y="0"/>
                </a:lnTo>
                <a:lnTo>
                  <a:pt x="368" y="0"/>
                </a:lnTo>
                <a:lnTo>
                  <a:pt x="360" y="16"/>
                </a:lnTo>
                <a:lnTo>
                  <a:pt x="360" y="56"/>
                </a:lnTo>
                <a:lnTo>
                  <a:pt x="352" y="88"/>
                </a:lnTo>
                <a:lnTo>
                  <a:pt x="336" y="88"/>
                </a:lnTo>
                <a:lnTo>
                  <a:pt x="304" y="64"/>
                </a:lnTo>
                <a:lnTo>
                  <a:pt x="296" y="64"/>
                </a:lnTo>
                <a:lnTo>
                  <a:pt x="296" y="56"/>
                </a:lnTo>
                <a:lnTo>
                  <a:pt x="280" y="56"/>
                </a:lnTo>
                <a:lnTo>
                  <a:pt x="288" y="32"/>
                </a:lnTo>
                <a:lnTo>
                  <a:pt x="296" y="32"/>
                </a:lnTo>
                <a:lnTo>
                  <a:pt x="304" y="16"/>
                </a:lnTo>
                <a:lnTo>
                  <a:pt x="296" y="16"/>
                </a:lnTo>
                <a:lnTo>
                  <a:pt x="288" y="24"/>
                </a:lnTo>
                <a:lnTo>
                  <a:pt x="288" y="16"/>
                </a:lnTo>
                <a:lnTo>
                  <a:pt x="280" y="16"/>
                </a:lnTo>
                <a:lnTo>
                  <a:pt x="240" y="8"/>
                </a:lnTo>
                <a:lnTo>
                  <a:pt x="248" y="16"/>
                </a:lnTo>
                <a:lnTo>
                  <a:pt x="240" y="16"/>
                </a:lnTo>
                <a:lnTo>
                  <a:pt x="224" y="16"/>
                </a:lnTo>
                <a:lnTo>
                  <a:pt x="216" y="24"/>
                </a:lnTo>
                <a:lnTo>
                  <a:pt x="216" y="32"/>
                </a:lnTo>
                <a:lnTo>
                  <a:pt x="208" y="32"/>
                </a:lnTo>
                <a:lnTo>
                  <a:pt x="208" y="48"/>
                </a:lnTo>
                <a:lnTo>
                  <a:pt x="208" y="56"/>
                </a:lnTo>
                <a:lnTo>
                  <a:pt x="192" y="48"/>
                </a:lnTo>
                <a:lnTo>
                  <a:pt x="192" y="56"/>
                </a:lnTo>
                <a:lnTo>
                  <a:pt x="192" y="48"/>
                </a:lnTo>
                <a:lnTo>
                  <a:pt x="184" y="40"/>
                </a:lnTo>
                <a:lnTo>
                  <a:pt x="176" y="40"/>
                </a:lnTo>
                <a:lnTo>
                  <a:pt x="160" y="48"/>
                </a:lnTo>
                <a:lnTo>
                  <a:pt x="152" y="48"/>
                </a:lnTo>
                <a:lnTo>
                  <a:pt x="144" y="72"/>
                </a:lnTo>
                <a:lnTo>
                  <a:pt x="136" y="72"/>
                </a:lnTo>
                <a:lnTo>
                  <a:pt x="128" y="72"/>
                </a:lnTo>
                <a:lnTo>
                  <a:pt x="136" y="80"/>
                </a:lnTo>
                <a:lnTo>
                  <a:pt x="128" y="88"/>
                </a:lnTo>
                <a:lnTo>
                  <a:pt x="128" y="72"/>
                </a:lnTo>
                <a:lnTo>
                  <a:pt x="112" y="88"/>
                </a:lnTo>
                <a:lnTo>
                  <a:pt x="120" y="96"/>
                </a:lnTo>
                <a:lnTo>
                  <a:pt x="96" y="112"/>
                </a:lnTo>
                <a:lnTo>
                  <a:pt x="40" y="128"/>
                </a:lnTo>
                <a:lnTo>
                  <a:pt x="16" y="152"/>
                </a:lnTo>
                <a:lnTo>
                  <a:pt x="8" y="144"/>
                </a:lnTo>
                <a:lnTo>
                  <a:pt x="8" y="152"/>
                </a:lnTo>
                <a:lnTo>
                  <a:pt x="8" y="168"/>
                </a:lnTo>
                <a:lnTo>
                  <a:pt x="0" y="168"/>
                </a:lnTo>
                <a:lnTo>
                  <a:pt x="16" y="208"/>
                </a:lnTo>
                <a:lnTo>
                  <a:pt x="8" y="192"/>
                </a:lnTo>
                <a:lnTo>
                  <a:pt x="8" y="208"/>
                </a:lnTo>
                <a:lnTo>
                  <a:pt x="0" y="200"/>
                </a:lnTo>
                <a:lnTo>
                  <a:pt x="24" y="248"/>
                </a:lnTo>
                <a:lnTo>
                  <a:pt x="32" y="280"/>
                </a:lnTo>
                <a:lnTo>
                  <a:pt x="32" y="304"/>
                </a:lnTo>
                <a:lnTo>
                  <a:pt x="24" y="312"/>
                </a:lnTo>
                <a:lnTo>
                  <a:pt x="24" y="32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0" name="Freeform 164"/>
          <p:cNvSpPr>
            <a:spLocks/>
          </p:cNvSpPr>
          <p:nvPr/>
        </p:nvSpPr>
        <p:spPr bwMode="auto">
          <a:xfrm>
            <a:off x="5196722" y="6778988"/>
            <a:ext cx="45116" cy="23461"/>
          </a:xfrm>
          <a:custGeom>
            <a:avLst/>
            <a:gdLst>
              <a:gd name="T0" fmla="*/ 0 w 17"/>
              <a:gd name="T1" fmla="*/ 8 h 9"/>
              <a:gd name="T2" fmla="*/ 0 w 17"/>
              <a:gd name="T3" fmla="*/ 8 h 9"/>
              <a:gd name="T4" fmla="*/ 8 w 17"/>
              <a:gd name="T5" fmla="*/ 8 h 9"/>
              <a:gd name="T6" fmla="*/ 23 w 17"/>
              <a:gd name="T7" fmla="*/ 0 h 9"/>
              <a:gd name="T8" fmla="*/ 0 w 17"/>
              <a:gd name="T9" fmla="*/ 0 h 9"/>
              <a:gd name="T10" fmla="*/ 0 w 17"/>
              <a:gd name="T11" fmla="*/ 8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9"/>
              <a:gd name="T20" fmla="*/ 17 w 17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41" name="Freeform 165"/>
          <p:cNvSpPr>
            <a:spLocks/>
          </p:cNvSpPr>
          <p:nvPr/>
        </p:nvSpPr>
        <p:spPr bwMode="auto">
          <a:xfrm>
            <a:off x="5414779" y="7654875"/>
            <a:ext cx="45116" cy="23461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23 w 17"/>
              <a:gd name="T5" fmla="*/ 8 h 9"/>
              <a:gd name="T6" fmla="*/ 23 w 17"/>
              <a:gd name="T7" fmla="*/ 0 h 9"/>
              <a:gd name="T8" fmla="*/ 8 w 17"/>
              <a:gd name="T9" fmla="*/ 0 h 9"/>
              <a:gd name="T10" fmla="*/ 0 w 17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9"/>
              <a:gd name="T20" fmla="*/ 17 w 17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42" name="Freeform 166"/>
          <p:cNvSpPr>
            <a:spLocks/>
          </p:cNvSpPr>
          <p:nvPr/>
        </p:nvSpPr>
        <p:spPr bwMode="auto">
          <a:xfrm>
            <a:off x="5695496" y="7863420"/>
            <a:ext cx="132839" cy="127734"/>
          </a:xfrm>
          <a:custGeom>
            <a:avLst/>
            <a:gdLst>
              <a:gd name="T0" fmla="*/ 0 w 49"/>
              <a:gd name="T1" fmla="*/ 0 h 49"/>
              <a:gd name="T2" fmla="*/ 0 w 49"/>
              <a:gd name="T3" fmla="*/ 0 h 49"/>
              <a:gd name="T4" fmla="*/ 15 w 49"/>
              <a:gd name="T5" fmla="*/ 40 h 49"/>
              <a:gd name="T6" fmla="*/ 41 w 49"/>
              <a:gd name="T7" fmla="*/ 48 h 49"/>
              <a:gd name="T8" fmla="*/ 56 w 49"/>
              <a:gd name="T9" fmla="*/ 32 h 49"/>
              <a:gd name="T10" fmla="*/ 69 w 49"/>
              <a:gd name="T11" fmla="*/ 40 h 49"/>
              <a:gd name="T12" fmla="*/ 83 w 49"/>
              <a:gd name="T13" fmla="*/ 0 h 49"/>
              <a:gd name="T14" fmla="*/ 69 w 49"/>
              <a:gd name="T15" fmla="*/ 0 h 49"/>
              <a:gd name="T16" fmla="*/ 27 w 49"/>
              <a:gd name="T17" fmla="*/ 8 h 49"/>
              <a:gd name="T18" fmla="*/ 0 w 49"/>
              <a:gd name="T19" fmla="*/ 0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9"/>
              <a:gd name="T31" fmla="*/ 0 h 49"/>
              <a:gd name="T32" fmla="*/ 49 w 49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9" h="49">
                <a:moveTo>
                  <a:pt x="0" y="0"/>
                </a:moveTo>
                <a:lnTo>
                  <a:pt x="0" y="0"/>
                </a:lnTo>
                <a:lnTo>
                  <a:pt x="8" y="40"/>
                </a:lnTo>
                <a:lnTo>
                  <a:pt x="24" y="48"/>
                </a:lnTo>
                <a:lnTo>
                  <a:pt x="32" y="32"/>
                </a:lnTo>
                <a:lnTo>
                  <a:pt x="40" y="40"/>
                </a:lnTo>
                <a:lnTo>
                  <a:pt x="48" y="0"/>
                </a:lnTo>
                <a:lnTo>
                  <a:pt x="40" y="0"/>
                </a:lnTo>
                <a:lnTo>
                  <a:pt x="16" y="8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3" name="Freeform 167"/>
          <p:cNvSpPr>
            <a:spLocks/>
          </p:cNvSpPr>
          <p:nvPr/>
        </p:nvSpPr>
        <p:spPr bwMode="auto">
          <a:xfrm>
            <a:off x="6650433" y="7613166"/>
            <a:ext cx="198005" cy="294569"/>
          </a:xfrm>
          <a:custGeom>
            <a:avLst/>
            <a:gdLst>
              <a:gd name="T0" fmla="*/ 27 w 73"/>
              <a:gd name="T1" fmla="*/ 72 h 113"/>
              <a:gd name="T2" fmla="*/ 27 w 73"/>
              <a:gd name="T3" fmla="*/ 72 h 113"/>
              <a:gd name="T4" fmla="*/ 56 w 73"/>
              <a:gd name="T5" fmla="*/ 80 h 113"/>
              <a:gd name="T6" fmla="*/ 41 w 73"/>
              <a:gd name="T7" fmla="*/ 104 h 113"/>
              <a:gd name="T8" fmla="*/ 56 w 73"/>
              <a:gd name="T9" fmla="*/ 112 h 113"/>
              <a:gd name="T10" fmla="*/ 70 w 73"/>
              <a:gd name="T11" fmla="*/ 104 h 113"/>
              <a:gd name="T12" fmla="*/ 97 w 73"/>
              <a:gd name="T13" fmla="*/ 72 h 113"/>
              <a:gd name="T14" fmla="*/ 111 w 73"/>
              <a:gd name="T15" fmla="*/ 72 h 113"/>
              <a:gd name="T16" fmla="*/ 124 w 73"/>
              <a:gd name="T17" fmla="*/ 64 h 113"/>
              <a:gd name="T18" fmla="*/ 124 w 73"/>
              <a:gd name="T19" fmla="*/ 48 h 113"/>
              <a:gd name="T20" fmla="*/ 111 w 73"/>
              <a:gd name="T21" fmla="*/ 40 h 113"/>
              <a:gd name="T22" fmla="*/ 97 w 73"/>
              <a:gd name="T23" fmla="*/ 48 h 113"/>
              <a:gd name="T24" fmla="*/ 70 w 73"/>
              <a:gd name="T25" fmla="*/ 48 h 113"/>
              <a:gd name="T26" fmla="*/ 70 w 73"/>
              <a:gd name="T27" fmla="*/ 32 h 113"/>
              <a:gd name="T28" fmla="*/ 56 w 73"/>
              <a:gd name="T29" fmla="*/ 32 h 113"/>
              <a:gd name="T30" fmla="*/ 56 w 73"/>
              <a:gd name="T31" fmla="*/ 40 h 113"/>
              <a:gd name="T32" fmla="*/ 41 w 73"/>
              <a:gd name="T33" fmla="*/ 32 h 113"/>
              <a:gd name="T34" fmla="*/ 41 w 73"/>
              <a:gd name="T35" fmla="*/ 8 h 113"/>
              <a:gd name="T36" fmla="*/ 0 w 73"/>
              <a:gd name="T37" fmla="*/ 0 h 113"/>
              <a:gd name="T38" fmla="*/ 41 w 73"/>
              <a:gd name="T39" fmla="*/ 32 h 113"/>
              <a:gd name="T40" fmla="*/ 41 w 73"/>
              <a:gd name="T41" fmla="*/ 64 h 113"/>
              <a:gd name="T42" fmla="*/ 27 w 73"/>
              <a:gd name="T43" fmla="*/ 72 h 1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3"/>
              <a:gd name="T67" fmla="*/ 0 h 113"/>
              <a:gd name="T68" fmla="*/ 73 w 73"/>
              <a:gd name="T69" fmla="*/ 113 h 11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3" h="113">
                <a:moveTo>
                  <a:pt x="16" y="72"/>
                </a:moveTo>
                <a:lnTo>
                  <a:pt x="16" y="72"/>
                </a:lnTo>
                <a:lnTo>
                  <a:pt x="32" y="80"/>
                </a:lnTo>
                <a:lnTo>
                  <a:pt x="24" y="104"/>
                </a:lnTo>
                <a:lnTo>
                  <a:pt x="32" y="112"/>
                </a:lnTo>
                <a:lnTo>
                  <a:pt x="40" y="104"/>
                </a:lnTo>
                <a:lnTo>
                  <a:pt x="56" y="72"/>
                </a:lnTo>
                <a:lnTo>
                  <a:pt x="64" y="72"/>
                </a:lnTo>
                <a:lnTo>
                  <a:pt x="72" y="64"/>
                </a:lnTo>
                <a:lnTo>
                  <a:pt x="72" y="48"/>
                </a:lnTo>
                <a:lnTo>
                  <a:pt x="64" y="40"/>
                </a:lnTo>
                <a:lnTo>
                  <a:pt x="56" y="48"/>
                </a:lnTo>
                <a:lnTo>
                  <a:pt x="40" y="48"/>
                </a:lnTo>
                <a:lnTo>
                  <a:pt x="40" y="32"/>
                </a:lnTo>
                <a:lnTo>
                  <a:pt x="32" y="32"/>
                </a:lnTo>
                <a:lnTo>
                  <a:pt x="32" y="40"/>
                </a:lnTo>
                <a:lnTo>
                  <a:pt x="24" y="32"/>
                </a:lnTo>
                <a:lnTo>
                  <a:pt x="24" y="8"/>
                </a:lnTo>
                <a:lnTo>
                  <a:pt x="0" y="0"/>
                </a:lnTo>
                <a:lnTo>
                  <a:pt x="24" y="32"/>
                </a:lnTo>
                <a:lnTo>
                  <a:pt x="24" y="64"/>
                </a:lnTo>
                <a:lnTo>
                  <a:pt x="16" y="72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4" name="Freeform 168"/>
          <p:cNvSpPr>
            <a:spLocks/>
          </p:cNvSpPr>
          <p:nvPr/>
        </p:nvSpPr>
        <p:spPr bwMode="auto">
          <a:xfrm>
            <a:off x="6434883" y="7863420"/>
            <a:ext cx="283222" cy="273715"/>
          </a:xfrm>
          <a:custGeom>
            <a:avLst/>
            <a:gdLst>
              <a:gd name="T0" fmla="*/ 0 w 105"/>
              <a:gd name="T1" fmla="*/ 88 h 105"/>
              <a:gd name="T2" fmla="*/ 0 w 105"/>
              <a:gd name="T3" fmla="*/ 88 h 105"/>
              <a:gd name="T4" fmla="*/ 15 w 105"/>
              <a:gd name="T5" fmla="*/ 96 h 105"/>
              <a:gd name="T6" fmla="*/ 26 w 105"/>
              <a:gd name="T7" fmla="*/ 96 h 105"/>
              <a:gd name="T8" fmla="*/ 54 w 105"/>
              <a:gd name="T9" fmla="*/ 104 h 105"/>
              <a:gd name="T10" fmla="*/ 81 w 105"/>
              <a:gd name="T11" fmla="*/ 96 h 105"/>
              <a:gd name="T12" fmla="*/ 94 w 105"/>
              <a:gd name="T13" fmla="*/ 80 h 105"/>
              <a:gd name="T14" fmla="*/ 108 w 105"/>
              <a:gd name="T15" fmla="*/ 64 h 105"/>
              <a:gd name="T16" fmla="*/ 135 w 105"/>
              <a:gd name="T17" fmla="*/ 48 h 105"/>
              <a:gd name="T18" fmla="*/ 147 w 105"/>
              <a:gd name="T19" fmla="*/ 48 h 105"/>
              <a:gd name="T20" fmla="*/ 135 w 105"/>
              <a:gd name="T21" fmla="*/ 40 h 105"/>
              <a:gd name="T22" fmla="*/ 175 w 105"/>
              <a:gd name="T23" fmla="*/ 16 h 105"/>
              <a:gd name="T24" fmla="*/ 175 w 105"/>
              <a:gd name="T25" fmla="*/ 8 h 105"/>
              <a:gd name="T26" fmla="*/ 160 w 105"/>
              <a:gd name="T27" fmla="*/ 8 h 105"/>
              <a:gd name="T28" fmla="*/ 160 w 105"/>
              <a:gd name="T29" fmla="*/ 0 h 105"/>
              <a:gd name="T30" fmla="*/ 147 w 105"/>
              <a:gd name="T31" fmla="*/ 8 h 105"/>
              <a:gd name="T32" fmla="*/ 147 w 105"/>
              <a:gd name="T33" fmla="*/ 0 h 105"/>
              <a:gd name="T34" fmla="*/ 135 w 105"/>
              <a:gd name="T35" fmla="*/ 0 h 105"/>
              <a:gd name="T36" fmla="*/ 119 w 105"/>
              <a:gd name="T37" fmla="*/ 0 h 105"/>
              <a:gd name="T38" fmla="*/ 119 w 105"/>
              <a:gd name="T39" fmla="*/ 16 h 105"/>
              <a:gd name="T40" fmla="*/ 108 w 105"/>
              <a:gd name="T41" fmla="*/ 16 h 105"/>
              <a:gd name="T42" fmla="*/ 94 w 105"/>
              <a:gd name="T43" fmla="*/ 32 h 105"/>
              <a:gd name="T44" fmla="*/ 40 w 105"/>
              <a:gd name="T45" fmla="*/ 56 h 105"/>
              <a:gd name="T46" fmla="*/ 0 w 105"/>
              <a:gd name="T47" fmla="*/ 88 h 10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5"/>
              <a:gd name="T73" fmla="*/ 0 h 105"/>
              <a:gd name="T74" fmla="*/ 105 w 105"/>
              <a:gd name="T75" fmla="*/ 105 h 10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5" h="105">
                <a:moveTo>
                  <a:pt x="0" y="88"/>
                </a:moveTo>
                <a:lnTo>
                  <a:pt x="0" y="88"/>
                </a:lnTo>
                <a:lnTo>
                  <a:pt x="8" y="96"/>
                </a:lnTo>
                <a:lnTo>
                  <a:pt x="16" y="96"/>
                </a:lnTo>
                <a:lnTo>
                  <a:pt x="32" y="104"/>
                </a:lnTo>
                <a:lnTo>
                  <a:pt x="48" y="96"/>
                </a:lnTo>
                <a:lnTo>
                  <a:pt x="56" y="80"/>
                </a:lnTo>
                <a:lnTo>
                  <a:pt x="64" y="64"/>
                </a:lnTo>
                <a:lnTo>
                  <a:pt x="80" y="48"/>
                </a:lnTo>
                <a:lnTo>
                  <a:pt x="88" y="48"/>
                </a:lnTo>
                <a:lnTo>
                  <a:pt x="80" y="40"/>
                </a:lnTo>
                <a:lnTo>
                  <a:pt x="104" y="16"/>
                </a:lnTo>
                <a:lnTo>
                  <a:pt x="104" y="8"/>
                </a:lnTo>
                <a:lnTo>
                  <a:pt x="96" y="8"/>
                </a:lnTo>
                <a:lnTo>
                  <a:pt x="96" y="0"/>
                </a:lnTo>
                <a:lnTo>
                  <a:pt x="88" y="8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72" y="16"/>
                </a:lnTo>
                <a:lnTo>
                  <a:pt x="64" y="16"/>
                </a:lnTo>
                <a:lnTo>
                  <a:pt x="56" y="32"/>
                </a:lnTo>
                <a:lnTo>
                  <a:pt x="24" y="56"/>
                </a:lnTo>
                <a:lnTo>
                  <a:pt x="0" y="88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5" name="Freeform 169"/>
          <p:cNvSpPr>
            <a:spLocks/>
          </p:cNvSpPr>
          <p:nvPr/>
        </p:nvSpPr>
        <p:spPr bwMode="auto">
          <a:xfrm>
            <a:off x="6477492" y="8134527"/>
            <a:ext cx="25064" cy="23461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16 w 9"/>
              <a:gd name="T5" fmla="*/ 8 h 9"/>
              <a:gd name="T6" fmla="*/ 16 w 9"/>
              <a:gd name="T7" fmla="*/ 0 h 9"/>
              <a:gd name="T8" fmla="*/ 0 w 9"/>
              <a:gd name="T9" fmla="*/ 8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46" name="Freeform 170"/>
          <p:cNvSpPr>
            <a:spLocks/>
          </p:cNvSpPr>
          <p:nvPr/>
        </p:nvSpPr>
        <p:spPr bwMode="auto">
          <a:xfrm>
            <a:off x="4001171" y="6215918"/>
            <a:ext cx="373454" cy="377987"/>
          </a:xfrm>
          <a:custGeom>
            <a:avLst/>
            <a:gdLst>
              <a:gd name="T0" fmla="*/ 0 w 137"/>
              <a:gd name="T1" fmla="*/ 0 h 145"/>
              <a:gd name="T2" fmla="*/ 0 w 137"/>
              <a:gd name="T3" fmla="*/ 0 h 145"/>
              <a:gd name="T4" fmla="*/ 0 w 137"/>
              <a:gd name="T5" fmla="*/ 8 h 145"/>
              <a:gd name="T6" fmla="*/ 28 w 137"/>
              <a:gd name="T7" fmla="*/ 24 h 145"/>
              <a:gd name="T8" fmla="*/ 58 w 137"/>
              <a:gd name="T9" fmla="*/ 40 h 145"/>
              <a:gd name="T10" fmla="*/ 73 w 137"/>
              <a:gd name="T11" fmla="*/ 48 h 145"/>
              <a:gd name="T12" fmla="*/ 86 w 137"/>
              <a:gd name="T13" fmla="*/ 64 h 145"/>
              <a:gd name="T14" fmla="*/ 116 w 137"/>
              <a:gd name="T15" fmla="*/ 80 h 145"/>
              <a:gd name="T16" fmla="*/ 145 w 137"/>
              <a:gd name="T17" fmla="*/ 112 h 145"/>
              <a:gd name="T18" fmla="*/ 203 w 137"/>
              <a:gd name="T19" fmla="*/ 144 h 145"/>
              <a:gd name="T20" fmla="*/ 229 w 137"/>
              <a:gd name="T21" fmla="*/ 144 h 145"/>
              <a:gd name="T22" fmla="*/ 245 w 137"/>
              <a:gd name="T23" fmla="*/ 112 h 145"/>
              <a:gd name="T24" fmla="*/ 229 w 137"/>
              <a:gd name="T25" fmla="*/ 96 h 145"/>
              <a:gd name="T26" fmla="*/ 215 w 137"/>
              <a:gd name="T27" fmla="*/ 96 h 145"/>
              <a:gd name="T28" fmla="*/ 203 w 137"/>
              <a:gd name="T29" fmla="*/ 80 h 145"/>
              <a:gd name="T30" fmla="*/ 188 w 137"/>
              <a:gd name="T31" fmla="*/ 80 h 145"/>
              <a:gd name="T32" fmla="*/ 188 w 137"/>
              <a:gd name="T33" fmla="*/ 72 h 145"/>
              <a:gd name="T34" fmla="*/ 173 w 137"/>
              <a:gd name="T35" fmla="*/ 64 h 145"/>
              <a:gd name="T36" fmla="*/ 173 w 137"/>
              <a:gd name="T37" fmla="*/ 56 h 145"/>
              <a:gd name="T38" fmla="*/ 129 w 137"/>
              <a:gd name="T39" fmla="*/ 40 h 145"/>
              <a:gd name="T40" fmla="*/ 116 w 137"/>
              <a:gd name="T41" fmla="*/ 40 h 145"/>
              <a:gd name="T42" fmla="*/ 42 w 137"/>
              <a:gd name="T43" fmla="*/ 8 h 145"/>
              <a:gd name="T44" fmla="*/ 0 w 137"/>
              <a:gd name="T45" fmla="*/ 0 h 14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37"/>
              <a:gd name="T70" fmla="*/ 0 h 145"/>
              <a:gd name="T71" fmla="*/ 137 w 137"/>
              <a:gd name="T72" fmla="*/ 145 h 14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37" h="14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24"/>
                </a:lnTo>
                <a:lnTo>
                  <a:pt x="32" y="40"/>
                </a:lnTo>
                <a:lnTo>
                  <a:pt x="40" y="48"/>
                </a:lnTo>
                <a:lnTo>
                  <a:pt x="48" y="64"/>
                </a:lnTo>
                <a:lnTo>
                  <a:pt x="64" y="80"/>
                </a:lnTo>
                <a:lnTo>
                  <a:pt x="80" y="112"/>
                </a:lnTo>
                <a:lnTo>
                  <a:pt x="112" y="144"/>
                </a:lnTo>
                <a:lnTo>
                  <a:pt x="128" y="144"/>
                </a:lnTo>
                <a:lnTo>
                  <a:pt x="136" y="112"/>
                </a:lnTo>
                <a:lnTo>
                  <a:pt x="128" y="96"/>
                </a:lnTo>
                <a:lnTo>
                  <a:pt x="120" y="96"/>
                </a:lnTo>
                <a:lnTo>
                  <a:pt x="112" y="80"/>
                </a:lnTo>
                <a:lnTo>
                  <a:pt x="104" y="80"/>
                </a:lnTo>
                <a:lnTo>
                  <a:pt x="104" y="72"/>
                </a:lnTo>
                <a:lnTo>
                  <a:pt x="96" y="64"/>
                </a:lnTo>
                <a:lnTo>
                  <a:pt x="96" y="56"/>
                </a:lnTo>
                <a:lnTo>
                  <a:pt x="72" y="40"/>
                </a:lnTo>
                <a:lnTo>
                  <a:pt x="64" y="40"/>
                </a:lnTo>
                <a:lnTo>
                  <a:pt x="24" y="8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7" name="Freeform 171"/>
          <p:cNvSpPr>
            <a:spLocks/>
          </p:cNvSpPr>
          <p:nvPr/>
        </p:nvSpPr>
        <p:spPr bwMode="auto">
          <a:xfrm>
            <a:off x="4349560" y="6591298"/>
            <a:ext cx="305780" cy="86024"/>
          </a:xfrm>
          <a:custGeom>
            <a:avLst/>
            <a:gdLst>
              <a:gd name="T0" fmla="*/ 0 w 113"/>
              <a:gd name="T1" fmla="*/ 8 h 33"/>
              <a:gd name="T2" fmla="*/ 0 w 113"/>
              <a:gd name="T3" fmla="*/ 8 h 33"/>
              <a:gd name="T4" fmla="*/ 56 w 113"/>
              <a:gd name="T5" fmla="*/ 24 h 33"/>
              <a:gd name="T6" fmla="*/ 191 w 113"/>
              <a:gd name="T7" fmla="*/ 32 h 33"/>
              <a:gd name="T8" fmla="*/ 191 w 113"/>
              <a:gd name="T9" fmla="*/ 24 h 33"/>
              <a:gd name="T10" fmla="*/ 164 w 113"/>
              <a:gd name="T11" fmla="*/ 24 h 33"/>
              <a:gd name="T12" fmla="*/ 151 w 113"/>
              <a:gd name="T13" fmla="*/ 16 h 33"/>
              <a:gd name="T14" fmla="*/ 108 w 113"/>
              <a:gd name="T15" fmla="*/ 8 h 33"/>
              <a:gd name="T16" fmla="*/ 108 w 113"/>
              <a:gd name="T17" fmla="*/ 16 h 33"/>
              <a:gd name="T18" fmla="*/ 82 w 113"/>
              <a:gd name="T19" fmla="*/ 8 h 33"/>
              <a:gd name="T20" fmla="*/ 41 w 113"/>
              <a:gd name="T21" fmla="*/ 0 h 33"/>
              <a:gd name="T22" fmla="*/ 15 w 113"/>
              <a:gd name="T23" fmla="*/ 0 h 33"/>
              <a:gd name="T24" fmla="*/ 0 w 113"/>
              <a:gd name="T25" fmla="*/ 8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3"/>
              <a:gd name="T40" fmla="*/ 0 h 33"/>
              <a:gd name="T41" fmla="*/ 113 w 113"/>
              <a:gd name="T42" fmla="*/ 33 h 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3" h="33">
                <a:moveTo>
                  <a:pt x="0" y="8"/>
                </a:moveTo>
                <a:lnTo>
                  <a:pt x="0" y="8"/>
                </a:lnTo>
                <a:lnTo>
                  <a:pt x="32" y="24"/>
                </a:lnTo>
                <a:lnTo>
                  <a:pt x="112" y="32"/>
                </a:lnTo>
                <a:lnTo>
                  <a:pt x="112" y="24"/>
                </a:lnTo>
                <a:lnTo>
                  <a:pt x="96" y="24"/>
                </a:lnTo>
                <a:lnTo>
                  <a:pt x="88" y="16"/>
                </a:lnTo>
                <a:lnTo>
                  <a:pt x="64" y="8"/>
                </a:lnTo>
                <a:lnTo>
                  <a:pt x="64" y="16"/>
                </a:lnTo>
                <a:lnTo>
                  <a:pt x="48" y="8"/>
                </a:lnTo>
                <a:lnTo>
                  <a:pt x="24" y="0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8" name="Freeform 172"/>
          <p:cNvSpPr>
            <a:spLocks/>
          </p:cNvSpPr>
          <p:nvPr/>
        </p:nvSpPr>
        <p:spPr bwMode="auto">
          <a:xfrm>
            <a:off x="4652834" y="6674715"/>
            <a:ext cx="47621" cy="2607"/>
          </a:xfrm>
          <a:custGeom>
            <a:avLst/>
            <a:gdLst>
              <a:gd name="T0" fmla="*/ 0 w 17"/>
              <a:gd name="T1" fmla="*/ 0 h 1"/>
              <a:gd name="T2" fmla="*/ 0 w 17"/>
              <a:gd name="T3" fmla="*/ 0 h 1"/>
              <a:gd name="T4" fmla="*/ 17 w 17"/>
              <a:gd name="T5" fmla="*/ 0 h 1"/>
              <a:gd name="T6" fmla="*/ 35 w 17"/>
              <a:gd name="T7" fmla="*/ 0 h 1"/>
              <a:gd name="T8" fmla="*/ 0 w 17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"/>
              <a:gd name="T17" fmla="*/ 17 w 17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49" name="Freeform 173"/>
          <p:cNvSpPr>
            <a:spLocks/>
          </p:cNvSpPr>
          <p:nvPr/>
        </p:nvSpPr>
        <p:spPr bwMode="auto">
          <a:xfrm>
            <a:off x="4718000" y="6674715"/>
            <a:ext cx="263172" cy="23461"/>
          </a:xfrm>
          <a:custGeom>
            <a:avLst/>
            <a:gdLst>
              <a:gd name="T0" fmla="*/ 0 w 97"/>
              <a:gd name="T1" fmla="*/ 8 h 9"/>
              <a:gd name="T2" fmla="*/ 0 w 97"/>
              <a:gd name="T3" fmla="*/ 8 h 9"/>
              <a:gd name="T4" fmla="*/ 15 w 97"/>
              <a:gd name="T5" fmla="*/ 8 h 9"/>
              <a:gd name="T6" fmla="*/ 70 w 97"/>
              <a:gd name="T7" fmla="*/ 0 h 9"/>
              <a:gd name="T8" fmla="*/ 126 w 97"/>
              <a:gd name="T9" fmla="*/ 8 h 9"/>
              <a:gd name="T10" fmla="*/ 168 w 97"/>
              <a:gd name="T11" fmla="*/ 0 h 9"/>
              <a:gd name="T12" fmla="*/ 140 w 97"/>
              <a:gd name="T13" fmla="*/ 0 h 9"/>
              <a:gd name="T14" fmla="*/ 97 w 97"/>
              <a:gd name="T15" fmla="*/ 0 h 9"/>
              <a:gd name="T16" fmla="*/ 70 w 97"/>
              <a:gd name="T17" fmla="*/ 0 h 9"/>
              <a:gd name="T18" fmla="*/ 27 w 97"/>
              <a:gd name="T19" fmla="*/ 0 h 9"/>
              <a:gd name="T20" fmla="*/ 41 w 97"/>
              <a:gd name="T21" fmla="*/ 0 h 9"/>
              <a:gd name="T22" fmla="*/ 0 w 97"/>
              <a:gd name="T23" fmla="*/ 0 h 9"/>
              <a:gd name="T24" fmla="*/ 0 w 97"/>
              <a:gd name="T25" fmla="*/ 8 h 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"/>
              <a:gd name="T40" fmla="*/ 0 h 9"/>
              <a:gd name="T41" fmla="*/ 97 w 97"/>
              <a:gd name="T42" fmla="*/ 9 h 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40" y="0"/>
                </a:lnTo>
                <a:lnTo>
                  <a:pt x="72" y="8"/>
                </a:lnTo>
                <a:lnTo>
                  <a:pt x="96" y="0"/>
                </a:lnTo>
                <a:lnTo>
                  <a:pt x="80" y="0"/>
                </a:lnTo>
                <a:lnTo>
                  <a:pt x="56" y="0"/>
                </a:lnTo>
                <a:lnTo>
                  <a:pt x="40" y="0"/>
                </a:lnTo>
                <a:lnTo>
                  <a:pt x="16" y="0"/>
                </a:lnTo>
                <a:lnTo>
                  <a:pt x="24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50" name="Line 174"/>
          <p:cNvSpPr>
            <a:spLocks noChangeShapeType="1"/>
          </p:cNvSpPr>
          <p:nvPr/>
        </p:nvSpPr>
        <p:spPr bwMode="auto">
          <a:xfrm>
            <a:off x="5011249" y="6705997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51" name="Line 175"/>
          <p:cNvSpPr>
            <a:spLocks noChangeShapeType="1"/>
          </p:cNvSpPr>
          <p:nvPr/>
        </p:nvSpPr>
        <p:spPr bwMode="auto">
          <a:xfrm>
            <a:off x="5056364" y="6685143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52" name="Freeform 176"/>
          <p:cNvSpPr>
            <a:spLocks/>
          </p:cNvSpPr>
          <p:nvPr/>
        </p:nvSpPr>
        <p:spPr bwMode="auto">
          <a:xfrm>
            <a:off x="4805725" y="6716425"/>
            <a:ext cx="67672" cy="23461"/>
          </a:xfrm>
          <a:custGeom>
            <a:avLst/>
            <a:gdLst>
              <a:gd name="T0" fmla="*/ 0 w 25"/>
              <a:gd name="T1" fmla="*/ 0 h 9"/>
              <a:gd name="T2" fmla="*/ 0 w 25"/>
              <a:gd name="T3" fmla="*/ 0 h 9"/>
              <a:gd name="T4" fmla="*/ 27 w 25"/>
              <a:gd name="T5" fmla="*/ 8 h 9"/>
              <a:gd name="T6" fmla="*/ 41 w 25"/>
              <a:gd name="T7" fmla="*/ 8 h 9"/>
              <a:gd name="T8" fmla="*/ 27 w 25"/>
              <a:gd name="T9" fmla="*/ 0 h 9"/>
              <a:gd name="T10" fmla="*/ 0 w 25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9"/>
              <a:gd name="T20" fmla="*/ 25 w 25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9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24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53" name="Freeform 177"/>
          <p:cNvSpPr>
            <a:spLocks/>
          </p:cNvSpPr>
          <p:nvPr/>
        </p:nvSpPr>
        <p:spPr bwMode="auto">
          <a:xfrm>
            <a:off x="4958614" y="6674715"/>
            <a:ext cx="132839" cy="65170"/>
          </a:xfrm>
          <a:custGeom>
            <a:avLst/>
            <a:gdLst>
              <a:gd name="T0" fmla="*/ 0 w 49"/>
              <a:gd name="T1" fmla="*/ 24 h 25"/>
              <a:gd name="T2" fmla="*/ 0 w 49"/>
              <a:gd name="T3" fmla="*/ 24 h 25"/>
              <a:gd name="T4" fmla="*/ 27 w 49"/>
              <a:gd name="T5" fmla="*/ 24 h 25"/>
              <a:gd name="T6" fmla="*/ 83 w 49"/>
              <a:gd name="T7" fmla="*/ 0 h 25"/>
              <a:gd name="T8" fmla="*/ 41 w 49"/>
              <a:gd name="T9" fmla="*/ 0 h 25"/>
              <a:gd name="T10" fmla="*/ 15 w 49"/>
              <a:gd name="T11" fmla="*/ 16 h 25"/>
              <a:gd name="T12" fmla="*/ 0 w 49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25"/>
              <a:gd name="T23" fmla="*/ 49 w 49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25">
                <a:moveTo>
                  <a:pt x="0" y="24"/>
                </a:moveTo>
                <a:lnTo>
                  <a:pt x="0" y="24"/>
                </a:lnTo>
                <a:lnTo>
                  <a:pt x="16" y="24"/>
                </a:lnTo>
                <a:lnTo>
                  <a:pt x="48" y="0"/>
                </a:lnTo>
                <a:lnTo>
                  <a:pt x="24" y="0"/>
                </a:lnTo>
                <a:lnTo>
                  <a:pt x="8" y="16"/>
                </a:lnTo>
                <a:lnTo>
                  <a:pt x="0" y="24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54" name="Freeform 178"/>
          <p:cNvSpPr>
            <a:spLocks/>
          </p:cNvSpPr>
          <p:nvPr/>
        </p:nvSpPr>
        <p:spPr bwMode="auto">
          <a:xfrm>
            <a:off x="5327055" y="6570444"/>
            <a:ext cx="25064" cy="65170"/>
          </a:xfrm>
          <a:custGeom>
            <a:avLst/>
            <a:gdLst>
              <a:gd name="T0" fmla="*/ 0 w 9"/>
              <a:gd name="T1" fmla="*/ 24 h 25"/>
              <a:gd name="T2" fmla="*/ 0 w 9"/>
              <a:gd name="T3" fmla="*/ 24 h 25"/>
              <a:gd name="T4" fmla="*/ 16 w 9"/>
              <a:gd name="T5" fmla="*/ 8 h 25"/>
              <a:gd name="T6" fmla="*/ 16 w 9"/>
              <a:gd name="T7" fmla="*/ 0 h 25"/>
              <a:gd name="T8" fmla="*/ 0 w 9"/>
              <a:gd name="T9" fmla="*/ 24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5"/>
              <a:gd name="T17" fmla="*/ 9 w 9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5">
                <a:moveTo>
                  <a:pt x="0" y="24"/>
                </a:moveTo>
                <a:lnTo>
                  <a:pt x="0" y="24"/>
                </a:lnTo>
                <a:lnTo>
                  <a:pt x="8" y="8"/>
                </a:lnTo>
                <a:lnTo>
                  <a:pt x="8" y="0"/>
                </a:lnTo>
                <a:lnTo>
                  <a:pt x="0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55" name="Freeform 179"/>
          <p:cNvSpPr>
            <a:spLocks/>
          </p:cNvSpPr>
          <p:nvPr/>
        </p:nvSpPr>
        <p:spPr bwMode="auto">
          <a:xfrm>
            <a:off x="4349560" y="6445316"/>
            <a:ext cx="45116" cy="65170"/>
          </a:xfrm>
          <a:custGeom>
            <a:avLst/>
            <a:gdLst>
              <a:gd name="T0" fmla="*/ 0 w 17"/>
              <a:gd name="T1" fmla="*/ 8 h 25"/>
              <a:gd name="T2" fmla="*/ 0 w 17"/>
              <a:gd name="T3" fmla="*/ 8 h 25"/>
              <a:gd name="T4" fmla="*/ 8 w 17"/>
              <a:gd name="T5" fmla="*/ 16 h 25"/>
              <a:gd name="T6" fmla="*/ 23 w 17"/>
              <a:gd name="T7" fmla="*/ 24 h 25"/>
              <a:gd name="T8" fmla="*/ 23 w 17"/>
              <a:gd name="T9" fmla="*/ 16 h 25"/>
              <a:gd name="T10" fmla="*/ 8 w 17"/>
              <a:gd name="T11" fmla="*/ 0 h 25"/>
              <a:gd name="T12" fmla="*/ 0 w 17"/>
              <a:gd name="T13" fmla="*/ 8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24"/>
                </a:lnTo>
                <a:lnTo>
                  <a:pt x="16" y="16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56" name="Freeform 180"/>
          <p:cNvSpPr>
            <a:spLocks/>
          </p:cNvSpPr>
          <p:nvPr/>
        </p:nvSpPr>
        <p:spPr bwMode="auto">
          <a:xfrm>
            <a:off x="4414726" y="6487026"/>
            <a:ext cx="25064" cy="23461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16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w 9"/>
              <a:gd name="T11" fmla="*/ 8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9"/>
              <a:gd name="T20" fmla="*/ 9 w 9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57" name="Freeform 181"/>
          <p:cNvSpPr>
            <a:spLocks/>
          </p:cNvSpPr>
          <p:nvPr/>
        </p:nvSpPr>
        <p:spPr bwMode="auto">
          <a:xfrm>
            <a:off x="4805725" y="6341045"/>
            <a:ext cx="220563" cy="252861"/>
          </a:xfrm>
          <a:custGeom>
            <a:avLst/>
            <a:gdLst>
              <a:gd name="T0" fmla="*/ 0 w 81"/>
              <a:gd name="T1" fmla="*/ 56 h 97"/>
              <a:gd name="T2" fmla="*/ 0 w 81"/>
              <a:gd name="T3" fmla="*/ 56 h 97"/>
              <a:gd name="T4" fmla="*/ 0 w 81"/>
              <a:gd name="T5" fmla="*/ 64 h 97"/>
              <a:gd name="T6" fmla="*/ 15 w 81"/>
              <a:gd name="T7" fmla="*/ 64 h 97"/>
              <a:gd name="T8" fmla="*/ 15 w 81"/>
              <a:gd name="T9" fmla="*/ 72 h 97"/>
              <a:gd name="T10" fmla="*/ 15 w 81"/>
              <a:gd name="T11" fmla="*/ 96 h 97"/>
              <a:gd name="T12" fmla="*/ 28 w 81"/>
              <a:gd name="T13" fmla="*/ 88 h 97"/>
              <a:gd name="T14" fmla="*/ 28 w 81"/>
              <a:gd name="T15" fmla="*/ 64 h 97"/>
              <a:gd name="T16" fmla="*/ 42 w 81"/>
              <a:gd name="T17" fmla="*/ 56 h 97"/>
              <a:gd name="T18" fmla="*/ 58 w 81"/>
              <a:gd name="T19" fmla="*/ 56 h 97"/>
              <a:gd name="T20" fmla="*/ 42 w 81"/>
              <a:gd name="T21" fmla="*/ 64 h 97"/>
              <a:gd name="T22" fmla="*/ 58 w 81"/>
              <a:gd name="T23" fmla="*/ 72 h 97"/>
              <a:gd name="T24" fmla="*/ 58 w 81"/>
              <a:gd name="T25" fmla="*/ 80 h 97"/>
              <a:gd name="T26" fmla="*/ 85 w 81"/>
              <a:gd name="T27" fmla="*/ 80 h 97"/>
              <a:gd name="T28" fmla="*/ 85 w 81"/>
              <a:gd name="T29" fmla="*/ 96 h 97"/>
              <a:gd name="T30" fmla="*/ 100 w 81"/>
              <a:gd name="T31" fmla="*/ 88 h 97"/>
              <a:gd name="T32" fmla="*/ 100 w 81"/>
              <a:gd name="T33" fmla="*/ 80 h 97"/>
              <a:gd name="T34" fmla="*/ 71 w 81"/>
              <a:gd name="T35" fmla="*/ 64 h 97"/>
              <a:gd name="T36" fmla="*/ 85 w 81"/>
              <a:gd name="T37" fmla="*/ 64 h 97"/>
              <a:gd name="T38" fmla="*/ 58 w 81"/>
              <a:gd name="T39" fmla="*/ 48 h 97"/>
              <a:gd name="T40" fmla="*/ 85 w 81"/>
              <a:gd name="T41" fmla="*/ 32 h 97"/>
              <a:gd name="T42" fmla="*/ 100 w 81"/>
              <a:gd name="T43" fmla="*/ 32 h 97"/>
              <a:gd name="T44" fmla="*/ 42 w 81"/>
              <a:gd name="T45" fmla="*/ 40 h 97"/>
              <a:gd name="T46" fmla="*/ 28 w 81"/>
              <a:gd name="T47" fmla="*/ 32 h 97"/>
              <a:gd name="T48" fmla="*/ 28 w 81"/>
              <a:gd name="T49" fmla="*/ 24 h 97"/>
              <a:gd name="T50" fmla="*/ 42 w 81"/>
              <a:gd name="T51" fmla="*/ 16 h 97"/>
              <a:gd name="T52" fmla="*/ 128 w 81"/>
              <a:gd name="T53" fmla="*/ 16 h 97"/>
              <a:gd name="T54" fmla="*/ 144 w 81"/>
              <a:gd name="T55" fmla="*/ 0 h 97"/>
              <a:gd name="T56" fmla="*/ 115 w 81"/>
              <a:gd name="T57" fmla="*/ 8 h 97"/>
              <a:gd name="T58" fmla="*/ 85 w 81"/>
              <a:gd name="T59" fmla="*/ 16 h 97"/>
              <a:gd name="T60" fmla="*/ 42 w 81"/>
              <a:gd name="T61" fmla="*/ 8 h 97"/>
              <a:gd name="T62" fmla="*/ 42 w 81"/>
              <a:gd name="T63" fmla="*/ 16 h 97"/>
              <a:gd name="T64" fmla="*/ 28 w 81"/>
              <a:gd name="T65" fmla="*/ 16 h 97"/>
              <a:gd name="T66" fmla="*/ 28 w 81"/>
              <a:gd name="T67" fmla="*/ 32 h 97"/>
              <a:gd name="T68" fmla="*/ 0 w 81"/>
              <a:gd name="T69" fmla="*/ 56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1"/>
              <a:gd name="T106" fmla="*/ 0 h 97"/>
              <a:gd name="T107" fmla="*/ 81 w 81"/>
              <a:gd name="T108" fmla="*/ 97 h 9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1" h="97">
                <a:moveTo>
                  <a:pt x="0" y="56"/>
                </a:moveTo>
                <a:lnTo>
                  <a:pt x="0" y="56"/>
                </a:lnTo>
                <a:lnTo>
                  <a:pt x="0" y="64"/>
                </a:lnTo>
                <a:lnTo>
                  <a:pt x="8" y="64"/>
                </a:lnTo>
                <a:lnTo>
                  <a:pt x="8" y="72"/>
                </a:lnTo>
                <a:lnTo>
                  <a:pt x="8" y="96"/>
                </a:lnTo>
                <a:lnTo>
                  <a:pt x="16" y="88"/>
                </a:lnTo>
                <a:lnTo>
                  <a:pt x="16" y="64"/>
                </a:lnTo>
                <a:lnTo>
                  <a:pt x="24" y="56"/>
                </a:lnTo>
                <a:lnTo>
                  <a:pt x="32" y="56"/>
                </a:lnTo>
                <a:lnTo>
                  <a:pt x="24" y="64"/>
                </a:lnTo>
                <a:lnTo>
                  <a:pt x="32" y="72"/>
                </a:lnTo>
                <a:lnTo>
                  <a:pt x="32" y="80"/>
                </a:lnTo>
                <a:lnTo>
                  <a:pt x="48" y="80"/>
                </a:lnTo>
                <a:lnTo>
                  <a:pt x="48" y="96"/>
                </a:lnTo>
                <a:lnTo>
                  <a:pt x="56" y="88"/>
                </a:lnTo>
                <a:lnTo>
                  <a:pt x="56" y="80"/>
                </a:lnTo>
                <a:lnTo>
                  <a:pt x="40" y="64"/>
                </a:lnTo>
                <a:lnTo>
                  <a:pt x="48" y="64"/>
                </a:lnTo>
                <a:lnTo>
                  <a:pt x="32" y="48"/>
                </a:lnTo>
                <a:lnTo>
                  <a:pt x="48" y="32"/>
                </a:lnTo>
                <a:lnTo>
                  <a:pt x="56" y="32"/>
                </a:lnTo>
                <a:lnTo>
                  <a:pt x="24" y="40"/>
                </a:lnTo>
                <a:lnTo>
                  <a:pt x="16" y="32"/>
                </a:lnTo>
                <a:lnTo>
                  <a:pt x="16" y="24"/>
                </a:lnTo>
                <a:lnTo>
                  <a:pt x="24" y="16"/>
                </a:lnTo>
                <a:lnTo>
                  <a:pt x="72" y="16"/>
                </a:lnTo>
                <a:lnTo>
                  <a:pt x="80" y="0"/>
                </a:lnTo>
                <a:lnTo>
                  <a:pt x="64" y="8"/>
                </a:lnTo>
                <a:lnTo>
                  <a:pt x="48" y="16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16" y="32"/>
                </a:lnTo>
                <a:lnTo>
                  <a:pt x="0" y="5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58" name="Freeform 182"/>
          <p:cNvSpPr>
            <a:spLocks/>
          </p:cNvSpPr>
          <p:nvPr/>
        </p:nvSpPr>
        <p:spPr bwMode="auto">
          <a:xfrm>
            <a:off x="5088947" y="6320190"/>
            <a:ext cx="45116" cy="106879"/>
          </a:xfrm>
          <a:custGeom>
            <a:avLst/>
            <a:gdLst>
              <a:gd name="T0" fmla="*/ 0 w 17"/>
              <a:gd name="T1" fmla="*/ 16 h 41"/>
              <a:gd name="T2" fmla="*/ 0 w 17"/>
              <a:gd name="T3" fmla="*/ 16 h 41"/>
              <a:gd name="T4" fmla="*/ 8 w 17"/>
              <a:gd name="T5" fmla="*/ 32 h 41"/>
              <a:gd name="T6" fmla="*/ 23 w 17"/>
              <a:gd name="T7" fmla="*/ 40 h 41"/>
              <a:gd name="T8" fmla="*/ 8 w 17"/>
              <a:gd name="T9" fmla="*/ 32 h 41"/>
              <a:gd name="T10" fmla="*/ 8 w 17"/>
              <a:gd name="T11" fmla="*/ 24 h 41"/>
              <a:gd name="T12" fmla="*/ 23 w 17"/>
              <a:gd name="T13" fmla="*/ 24 h 41"/>
              <a:gd name="T14" fmla="*/ 23 w 17"/>
              <a:gd name="T15" fmla="*/ 16 h 41"/>
              <a:gd name="T16" fmla="*/ 23 w 17"/>
              <a:gd name="T17" fmla="*/ 8 h 41"/>
              <a:gd name="T18" fmla="*/ 23 w 17"/>
              <a:gd name="T19" fmla="*/ 16 h 41"/>
              <a:gd name="T20" fmla="*/ 8 w 17"/>
              <a:gd name="T21" fmla="*/ 0 h 41"/>
              <a:gd name="T22" fmla="*/ 0 w 17"/>
              <a:gd name="T23" fmla="*/ 16 h 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"/>
              <a:gd name="T37" fmla="*/ 0 h 41"/>
              <a:gd name="T38" fmla="*/ 17 w 17"/>
              <a:gd name="T39" fmla="*/ 41 h 4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" h="41">
                <a:moveTo>
                  <a:pt x="0" y="16"/>
                </a:moveTo>
                <a:lnTo>
                  <a:pt x="0" y="16"/>
                </a:lnTo>
                <a:lnTo>
                  <a:pt x="8" y="32"/>
                </a:lnTo>
                <a:lnTo>
                  <a:pt x="16" y="40"/>
                </a:lnTo>
                <a:lnTo>
                  <a:pt x="8" y="32"/>
                </a:lnTo>
                <a:lnTo>
                  <a:pt x="8" y="24"/>
                </a:lnTo>
                <a:lnTo>
                  <a:pt x="16" y="24"/>
                </a:lnTo>
                <a:lnTo>
                  <a:pt x="16" y="16"/>
                </a:lnTo>
                <a:lnTo>
                  <a:pt x="16" y="8"/>
                </a:lnTo>
                <a:lnTo>
                  <a:pt x="16" y="16"/>
                </a:lnTo>
                <a:lnTo>
                  <a:pt x="8" y="0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59" name="Freeform 183"/>
          <p:cNvSpPr>
            <a:spLocks/>
          </p:cNvSpPr>
          <p:nvPr/>
        </p:nvSpPr>
        <p:spPr bwMode="auto">
          <a:xfrm>
            <a:off x="5043832" y="6507880"/>
            <a:ext cx="47621" cy="23461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35 w 17"/>
              <a:gd name="T5" fmla="*/ 8 h 9"/>
              <a:gd name="T6" fmla="*/ 35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60" name="Freeform 184"/>
          <p:cNvSpPr>
            <a:spLocks/>
          </p:cNvSpPr>
          <p:nvPr/>
        </p:nvSpPr>
        <p:spPr bwMode="auto">
          <a:xfrm>
            <a:off x="5108999" y="6487026"/>
            <a:ext cx="112788" cy="44316"/>
          </a:xfrm>
          <a:custGeom>
            <a:avLst/>
            <a:gdLst>
              <a:gd name="T0" fmla="*/ 0 w 41"/>
              <a:gd name="T1" fmla="*/ 8 h 17"/>
              <a:gd name="T2" fmla="*/ 0 w 41"/>
              <a:gd name="T3" fmla="*/ 8 h 17"/>
              <a:gd name="T4" fmla="*/ 77 w 41"/>
              <a:gd name="T5" fmla="*/ 16 h 17"/>
              <a:gd name="T6" fmla="*/ 60 w 41"/>
              <a:gd name="T7" fmla="*/ 8 h 17"/>
              <a:gd name="T8" fmla="*/ 46 w 41"/>
              <a:gd name="T9" fmla="*/ 0 h 17"/>
              <a:gd name="T10" fmla="*/ 15 w 41"/>
              <a:gd name="T11" fmla="*/ 0 h 17"/>
              <a:gd name="T12" fmla="*/ 0 w 41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17"/>
              <a:gd name="T23" fmla="*/ 41 w 4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17">
                <a:moveTo>
                  <a:pt x="0" y="8"/>
                </a:moveTo>
                <a:lnTo>
                  <a:pt x="0" y="8"/>
                </a:lnTo>
                <a:lnTo>
                  <a:pt x="40" y="16"/>
                </a:lnTo>
                <a:lnTo>
                  <a:pt x="32" y="8"/>
                </a:lnTo>
                <a:lnTo>
                  <a:pt x="24" y="0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1" name="Freeform 185"/>
          <p:cNvSpPr>
            <a:spLocks/>
          </p:cNvSpPr>
          <p:nvPr/>
        </p:nvSpPr>
        <p:spPr bwMode="auto">
          <a:xfrm>
            <a:off x="5088947" y="6445316"/>
            <a:ext cx="45116" cy="2607"/>
          </a:xfrm>
          <a:custGeom>
            <a:avLst/>
            <a:gdLst>
              <a:gd name="T0" fmla="*/ 0 w 17"/>
              <a:gd name="T1" fmla="*/ 0 h 1"/>
              <a:gd name="T2" fmla="*/ 0 w 17"/>
              <a:gd name="T3" fmla="*/ 0 h 1"/>
              <a:gd name="T4" fmla="*/ 23 w 17"/>
              <a:gd name="T5" fmla="*/ 0 h 1"/>
              <a:gd name="T6" fmla="*/ 8 w 17"/>
              <a:gd name="T7" fmla="*/ 0 h 1"/>
              <a:gd name="T8" fmla="*/ 0 w 17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"/>
              <a:gd name="T17" fmla="*/ 17 w 17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">
                <a:moveTo>
                  <a:pt x="0" y="0"/>
                </a:moveTo>
                <a:lnTo>
                  <a:pt x="0" y="0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62" name="Freeform 186"/>
          <p:cNvSpPr>
            <a:spLocks/>
          </p:cNvSpPr>
          <p:nvPr/>
        </p:nvSpPr>
        <p:spPr bwMode="auto">
          <a:xfrm>
            <a:off x="5369664" y="6424462"/>
            <a:ext cx="25064" cy="23461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16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63" name="Freeform 187"/>
          <p:cNvSpPr>
            <a:spLocks/>
          </p:cNvSpPr>
          <p:nvPr/>
        </p:nvSpPr>
        <p:spPr bwMode="auto">
          <a:xfrm>
            <a:off x="4848333" y="5777974"/>
            <a:ext cx="132839" cy="190297"/>
          </a:xfrm>
          <a:custGeom>
            <a:avLst/>
            <a:gdLst>
              <a:gd name="T0" fmla="*/ 0 w 49"/>
              <a:gd name="T1" fmla="*/ 32 h 73"/>
              <a:gd name="T2" fmla="*/ 0 w 49"/>
              <a:gd name="T3" fmla="*/ 32 h 73"/>
              <a:gd name="T4" fmla="*/ 0 w 49"/>
              <a:gd name="T5" fmla="*/ 48 h 73"/>
              <a:gd name="T6" fmla="*/ 15 w 49"/>
              <a:gd name="T7" fmla="*/ 56 h 73"/>
              <a:gd name="T8" fmla="*/ 15 w 49"/>
              <a:gd name="T9" fmla="*/ 64 h 73"/>
              <a:gd name="T10" fmla="*/ 27 w 49"/>
              <a:gd name="T11" fmla="*/ 64 h 73"/>
              <a:gd name="T12" fmla="*/ 41 w 49"/>
              <a:gd name="T13" fmla="*/ 64 h 73"/>
              <a:gd name="T14" fmla="*/ 56 w 49"/>
              <a:gd name="T15" fmla="*/ 72 h 73"/>
              <a:gd name="T16" fmla="*/ 56 w 49"/>
              <a:gd name="T17" fmla="*/ 64 h 73"/>
              <a:gd name="T18" fmla="*/ 69 w 49"/>
              <a:gd name="T19" fmla="*/ 72 h 73"/>
              <a:gd name="T20" fmla="*/ 83 w 49"/>
              <a:gd name="T21" fmla="*/ 72 h 73"/>
              <a:gd name="T22" fmla="*/ 69 w 49"/>
              <a:gd name="T23" fmla="*/ 64 h 73"/>
              <a:gd name="T24" fmla="*/ 83 w 49"/>
              <a:gd name="T25" fmla="*/ 64 h 73"/>
              <a:gd name="T26" fmla="*/ 56 w 49"/>
              <a:gd name="T27" fmla="*/ 56 h 73"/>
              <a:gd name="T28" fmla="*/ 41 w 49"/>
              <a:gd name="T29" fmla="*/ 64 h 73"/>
              <a:gd name="T30" fmla="*/ 27 w 49"/>
              <a:gd name="T31" fmla="*/ 48 h 73"/>
              <a:gd name="T32" fmla="*/ 56 w 49"/>
              <a:gd name="T33" fmla="*/ 24 h 73"/>
              <a:gd name="T34" fmla="*/ 41 w 49"/>
              <a:gd name="T35" fmla="*/ 16 h 73"/>
              <a:gd name="T36" fmla="*/ 56 w 49"/>
              <a:gd name="T37" fmla="*/ 0 h 73"/>
              <a:gd name="T38" fmla="*/ 41 w 49"/>
              <a:gd name="T39" fmla="*/ 8 h 73"/>
              <a:gd name="T40" fmla="*/ 15 w 49"/>
              <a:gd name="T41" fmla="*/ 0 h 73"/>
              <a:gd name="T42" fmla="*/ 0 w 49"/>
              <a:gd name="T43" fmla="*/ 32 h 7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9"/>
              <a:gd name="T67" fmla="*/ 0 h 73"/>
              <a:gd name="T68" fmla="*/ 49 w 49"/>
              <a:gd name="T69" fmla="*/ 73 h 7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9" h="73">
                <a:moveTo>
                  <a:pt x="0" y="32"/>
                </a:moveTo>
                <a:lnTo>
                  <a:pt x="0" y="32"/>
                </a:lnTo>
                <a:lnTo>
                  <a:pt x="0" y="48"/>
                </a:lnTo>
                <a:lnTo>
                  <a:pt x="8" y="56"/>
                </a:lnTo>
                <a:lnTo>
                  <a:pt x="8" y="64"/>
                </a:lnTo>
                <a:lnTo>
                  <a:pt x="16" y="64"/>
                </a:lnTo>
                <a:lnTo>
                  <a:pt x="24" y="64"/>
                </a:lnTo>
                <a:lnTo>
                  <a:pt x="32" y="72"/>
                </a:lnTo>
                <a:lnTo>
                  <a:pt x="32" y="64"/>
                </a:lnTo>
                <a:lnTo>
                  <a:pt x="40" y="72"/>
                </a:lnTo>
                <a:lnTo>
                  <a:pt x="48" y="72"/>
                </a:lnTo>
                <a:lnTo>
                  <a:pt x="40" y="64"/>
                </a:lnTo>
                <a:lnTo>
                  <a:pt x="48" y="64"/>
                </a:lnTo>
                <a:lnTo>
                  <a:pt x="32" y="56"/>
                </a:lnTo>
                <a:lnTo>
                  <a:pt x="24" y="64"/>
                </a:lnTo>
                <a:lnTo>
                  <a:pt x="16" y="48"/>
                </a:lnTo>
                <a:lnTo>
                  <a:pt x="32" y="24"/>
                </a:lnTo>
                <a:lnTo>
                  <a:pt x="24" y="16"/>
                </a:lnTo>
                <a:lnTo>
                  <a:pt x="32" y="0"/>
                </a:lnTo>
                <a:lnTo>
                  <a:pt x="24" y="8"/>
                </a:lnTo>
                <a:lnTo>
                  <a:pt x="8" y="0"/>
                </a:lnTo>
                <a:lnTo>
                  <a:pt x="0" y="3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4" name="Freeform 188"/>
          <p:cNvSpPr>
            <a:spLocks/>
          </p:cNvSpPr>
          <p:nvPr/>
        </p:nvSpPr>
        <p:spPr bwMode="auto">
          <a:xfrm>
            <a:off x="4740558" y="6028228"/>
            <a:ext cx="90230" cy="106879"/>
          </a:xfrm>
          <a:custGeom>
            <a:avLst/>
            <a:gdLst>
              <a:gd name="T0" fmla="*/ 0 w 33"/>
              <a:gd name="T1" fmla="*/ 40 h 41"/>
              <a:gd name="T2" fmla="*/ 0 w 33"/>
              <a:gd name="T3" fmla="*/ 40 h 41"/>
              <a:gd name="T4" fmla="*/ 58 w 33"/>
              <a:gd name="T5" fmla="*/ 8 h 41"/>
              <a:gd name="T6" fmla="*/ 58 w 33"/>
              <a:gd name="T7" fmla="*/ 0 h 41"/>
              <a:gd name="T8" fmla="*/ 0 w 33"/>
              <a:gd name="T9" fmla="*/ 4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41"/>
              <a:gd name="T17" fmla="*/ 33 w 33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41">
                <a:moveTo>
                  <a:pt x="0" y="40"/>
                </a:moveTo>
                <a:lnTo>
                  <a:pt x="0" y="40"/>
                </a:lnTo>
                <a:lnTo>
                  <a:pt x="32" y="8"/>
                </a:lnTo>
                <a:lnTo>
                  <a:pt x="32" y="0"/>
                </a:lnTo>
                <a:lnTo>
                  <a:pt x="0" y="4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5" name="Freeform 189"/>
          <p:cNvSpPr>
            <a:spLocks/>
          </p:cNvSpPr>
          <p:nvPr/>
        </p:nvSpPr>
        <p:spPr bwMode="auto">
          <a:xfrm>
            <a:off x="4848333" y="5965665"/>
            <a:ext cx="47621" cy="44316"/>
          </a:xfrm>
          <a:custGeom>
            <a:avLst/>
            <a:gdLst>
              <a:gd name="T0" fmla="*/ 0 w 17"/>
              <a:gd name="T1" fmla="*/ 0 h 17"/>
              <a:gd name="T2" fmla="*/ 0 w 17"/>
              <a:gd name="T3" fmla="*/ 0 h 17"/>
              <a:gd name="T4" fmla="*/ 35 w 17"/>
              <a:gd name="T5" fmla="*/ 16 h 17"/>
              <a:gd name="T6" fmla="*/ 35 w 17"/>
              <a:gd name="T7" fmla="*/ 8 h 17"/>
              <a:gd name="T8" fmla="*/ 35 w 17"/>
              <a:gd name="T9" fmla="*/ 0 h 17"/>
              <a:gd name="T10" fmla="*/ 0 w 17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0"/>
                </a:moveTo>
                <a:lnTo>
                  <a:pt x="0" y="0"/>
                </a:lnTo>
                <a:lnTo>
                  <a:pt x="16" y="16"/>
                </a:lnTo>
                <a:lnTo>
                  <a:pt x="16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6" name="Freeform 190"/>
          <p:cNvSpPr>
            <a:spLocks/>
          </p:cNvSpPr>
          <p:nvPr/>
        </p:nvSpPr>
        <p:spPr bwMode="auto">
          <a:xfrm>
            <a:off x="5001224" y="5986519"/>
            <a:ext cx="45116" cy="86024"/>
          </a:xfrm>
          <a:custGeom>
            <a:avLst/>
            <a:gdLst>
              <a:gd name="T0" fmla="*/ 0 w 17"/>
              <a:gd name="T1" fmla="*/ 0 h 33"/>
              <a:gd name="T2" fmla="*/ 0 w 17"/>
              <a:gd name="T3" fmla="*/ 0 h 33"/>
              <a:gd name="T4" fmla="*/ 8 w 17"/>
              <a:gd name="T5" fmla="*/ 8 h 33"/>
              <a:gd name="T6" fmla="*/ 0 w 17"/>
              <a:gd name="T7" fmla="*/ 16 h 33"/>
              <a:gd name="T8" fmla="*/ 0 w 17"/>
              <a:gd name="T9" fmla="*/ 24 h 33"/>
              <a:gd name="T10" fmla="*/ 0 w 17"/>
              <a:gd name="T11" fmla="*/ 32 h 33"/>
              <a:gd name="T12" fmla="*/ 8 w 17"/>
              <a:gd name="T13" fmla="*/ 32 h 33"/>
              <a:gd name="T14" fmla="*/ 8 w 17"/>
              <a:gd name="T15" fmla="*/ 16 h 33"/>
              <a:gd name="T16" fmla="*/ 23 w 17"/>
              <a:gd name="T17" fmla="*/ 16 h 33"/>
              <a:gd name="T18" fmla="*/ 8 w 17"/>
              <a:gd name="T19" fmla="*/ 8 h 33"/>
              <a:gd name="T20" fmla="*/ 8 w 17"/>
              <a:gd name="T21" fmla="*/ 0 h 33"/>
              <a:gd name="T22" fmla="*/ 0 w 17"/>
              <a:gd name="T23" fmla="*/ 0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"/>
              <a:gd name="T37" fmla="*/ 0 h 33"/>
              <a:gd name="T38" fmla="*/ 17 w 17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" h="33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0" y="16"/>
                </a:lnTo>
                <a:lnTo>
                  <a:pt x="0" y="24"/>
                </a:lnTo>
                <a:lnTo>
                  <a:pt x="0" y="32"/>
                </a:lnTo>
                <a:lnTo>
                  <a:pt x="8" y="32"/>
                </a:lnTo>
                <a:lnTo>
                  <a:pt x="8" y="16"/>
                </a:lnTo>
                <a:lnTo>
                  <a:pt x="16" y="16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7" name="Freeform 191"/>
          <p:cNvSpPr>
            <a:spLocks/>
          </p:cNvSpPr>
          <p:nvPr/>
        </p:nvSpPr>
        <p:spPr bwMode="auto">
          <a:xfrm>
            <a:off x="4913500" y="6007373"/>
            <a:ext cx="90230" cy="106879"/>
          </a:xfrm>
          <a:custGeom>
            <a:avLst/>
            <a:gdLst>
              <a:gd name="T0" fmla="*/ 0 w 33"/>
              <a:gd name="T1" fmla="*/ 16 h 41"/>
              <a:gd name="T2" fmla="*/ 0 w 33"/>
              <a:gd name="T3" fmla="*/ 16 h 41"/>
              <a:gd name="T4" fmla="*/ 15 w 33"/>
              <a:gd name="T5" fmla="*/ 16 h 41"/>
              <a:gd name="T6" fmla="*/ 15 w 33"/>
              <a:gd name="T7" fmla="*/ 24 h 41"/>
              <a:gd name="T8" fmla="*/ 29 w 33"/>
              <a:gd name="T9" fmla="*/ 40 h 41"/>
              <a:gd name="T10" fmla="*/ 29 w 33"/>
              <a:gd name="T11" fmla="*/ 32 h 41"/>
              <a:gd name="T12" fmla="*/ 29 w 33"/>
              <a:gd name="T13" fmla="*/ 24 h 41"/>
              <a:gd name="T14" fmla="*/ 58 w 33"/>
              <a:gd name="T15" fmla="*/ 32 h 41"/>
              <a:gd name="T16" fmla="*/ 58 w 33"/>
              <a:gd name="T17" fmla="*/ 24 h 41"/>
              <a:gd name="T18" fmla="*/ 44 w 33"/>
              <a:gd name="T19" fmla="*/ 24 h 41"/>
              <a:gd name="T20" fmla="*/ 44 w 33"/>
              <a:gd name="T21" fmla="*/ 8 h 41"/>
              <a:gd name="T22" fmla="*/ 29 w 33"/>
              <a:gd name="T23" fmla="*/ 16 h 41"/>
              <a:gd name="T24" fmla="*/ 29 w 33"/>
              <a:gd name="T25" fmla="*/ 8 h 41"/>
              <a:gd name="T26" fmla="*/ 15 w 33"/>
              <a:gd name="T27" fmla="*/ 0 h 41"/>
              <a:gd name="T28" fmla="*/ 0 w 33"/>
              <a:gd name="T29" fmla="*/ 0 h 41"/>
              <a:gd name="T30" fmla="*/ 0 w 33"/>
              <a:gd name="T31" fmla="*/ 16 h 4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3"/>
              <a:gd name="T49" fmla="*/ 0 h 41"/>
              <a:gd name="T50" fmla="*/ 33 w 33"/>
              <a:gd name="T51" fmla="*/ 41 h 4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3" h="41">
                <a:moveTo>
                  <a:pt x="0" y="16"/>
                </a:moveTo>
                <a:lnTo>
                  <a:pt x="0" y="16"/>
                </a:lnTo>
                <a:lnTo>
                  <a:pt x="8" y="16"/>
                </a:lnTo>
                <a:lnTo>
                  <a:pt x="8" y="24"/>
                </a:lnTo>
                <a:lnTo>
                  <a:pt x="16" y="40"/>
                </a:lnTo>
                <a:lnTo>
                  <a:pt x="16" y="32"/>
                </a:lnTo>
                <a:lnTo>
                  <a:pt x="16" y="24"/>
                </a:lnTo>
                <a:lnTo>
                  <a:pt x="32" y="32"/>
                </a:lnTo>
                <a:lnTo>
                  <a:pt x="32" y="24"/>
                </a:lnTo>
                <a:lnTo>
                  <a:pt x="24" y="24"/>
                </a:lnTo>
                <a:lnTo>
                  <a:pt x="24" y="8"/>
                </a:lnTo>
                <a:lnTo>
                  <a:pt x="16" y="16"/>
                </a:lnTo>
                <a:lnTo>
                  <a:pt x="16" y="8"/>
                </a:lnTo>
                <a:lnTo>
                  <a:pt x="8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8" name="Freeform 192"/>
          <p:cNvSpPr>
            <a:spLocks/>
          </p:cNvSpPr>
          <p:nvPr/>
        </p:nvSpPr>
        <p:spPr bwMode="auto">
          <a:xfrm>
            <a:off x="4913500" y="6069936"/>
            <a:ext cx="155396" cy="148588"/>
          </a:xfrm>
          <a:custGeom>
            <a:avLst/>
            <a:gdLst>
              <a:gd name="T0" fmla="*/ 0 w 57"/>
              <a:gd name="T1" fmla="*/ 40 h 57"/>
              <a:gd name="T2" fmla="*/ 0 w 57"/>
              <a:gd name="T3" fmla="*/ 40 h 57"/>
              <a:gd name="T4" fmla="*/ 15 w 57"/>
              <a:gd name="T5" fmla="*/ 32 h 57"/>
              <a:gd name="T6" fmla="*/ 28 w 57"/>
              <a:gd name="T7" fmla="*/ 32 h 57"/>
              <a:gd name="T8" fmla="*/ 42 w 57"/>
              <a:gd name="T9" fmla="*/ 32 h 57"/>
              <a:gd name="T10" fmla="*/ 58 w 57"/>
              <a:gd name="T11" fmla="*/ 32 h 57"/>
              <a:gd name="T12" fmla="*/ 42 w 57"/>
              <a:gd name="T13" fmla="*/ 48 h 57"/>
              <a:gd name="T14" fmla="*/ 73 w 57"/>
              <a:gd name="T15" fmla="*/ 56 h 57"/>
              <a:gd name="T16" fmla="*/ 86 w 57"/>
              <a:gd name="T17" fmla="*/ 48 h 57"/>
              <a:gd name="T18" fmla="*/ 73 w 57"/>
              <a:gd name="T19" fmla="*/ 40 h 57"/>
              <a:gd name="T20" fmla="*/ 86 w 57"/>
              <a:gd name="T21" fmla="*/ 32 h 57"/>
              <a:gd name="T22" fmla="*/ 100 w 57"/>
              <a:gd name="T23" fmla="*/ 48 h 57"/>
              <a:gd name="T24" fmla="*/ 100 w 57"/>
              <a:gd name="T25" fmla="*/ 32 h 57"/>
              <a:gd name="T26" fmla="*/ 100 w 57"/>
              <a:gd name="T27" fmla="*/ 16 h 57"/>
              <a:gd name="T28" fmla="*/ 73 w 57"/>
              <a:gd name="T29" fmla="*/ 0 h 57"/>
              <a:gd name="T30" fmla="*/ 73 w 57"/>
              <a:gd name="T31" fmla="*/ 16 h 57"/>
              <a:gd name="T32" fmla="*/ 58 w 57"/>
              <a:gd name="T33" fmla="*/ 16 h 57"/>
              <a:gd name="T34" fmla="*/ 42 w 57"/>
              <a:gd name="T35" fmla="*/ 24 h 57"/>
              <a:gd name="T36" fmla="*/ 28 w 57"/>
              <a:gd name="T37" fmla="*/ 16 h 57"/>
              <a:gd name="T38" fmla="*/ 0 w 57"/>
              <a:gd name="T39" fmla="*/ 32 h 57"/>
              <a:gd name="T40" fmla="*/ 0 w 57"/>
              <a:gd name="T41" fmla="*/ 40 h 5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"/>
              <a:gd name="T64" fmla="*/ 0 h 57"/>
              <a:gd name="T65" fmla="*/ 57 w 57"/>
              <a:gd name="T66" fmla="*/ 57 h 5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" h="57">
                <a:moveTo>
                  <a:pt x="0" y="40"/>
                </a:moveTo>
                <a:lnTo>
                  <a:pt x="0" y="40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32" y="32"/>
                </a:lnTo>
                <a:lnTo>
                  <a:pt x="24" y="48"/>
                </a:lnTo>
                <a:lnTo>
                  <a:pt x="40" y="56"/>
                </a:lnTo>
                <a:lnTo>
                  <a:pt x="48" y="48"/>
                </a:lnTo>
                <a:lnTo>
                  <a:pt x="40" y="40"/>
                </a:lnTo>
                <a:lnTo>
                  <a:pt x="48" y="32"/>
                </a:lnTo>
                <a:lnTo>
                  <a:pt x="56" y="48"/>
                </a:lnTo>
                <a:lnTo>
                  <a:pt x="56" y="32"/>
                </a:lnTo>
                <a:lnTo>
                  <a:pt x="56" y="16"/>
                </a:lnTo>
                <a:lnTo>
                  <a:pt x="40" y="0"/>
                </a:lnTo>
                <a:lnTo>
                  <a:pt x="40" y="16"/>
                </a:lnTo>
                <a:lnTo>
                  <a:pt x="32" y="16"/>
                </a:lnTo>
                <a:lnTo>
                  <a:pt x="24" y="24"/>
                </a:lnTo>
                <a:lnTo>
                  <a:pt x="16" y="16"/>
                </a:lnTo>
                <a:lnTo>
                  <a:pt x="0" y="32"/>
                </a:lnTo>
                <a:lnTo>
                  <a:pt x="0" y="4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9" name="Freeform 193"/>
          <p:cNvSpPr>
            <a:spLocks/>
          </p:cNvSpPr>
          <p:nvPr/>
        </p:nvSpPr>
        <p:spPr bwMode="auto">
          <a:xfrm>
            <a:off x="5803271" y="6528734"/>
            <a:ext cx="155396" cy="86024"/>
          </a:xfrm>
          <a:custGeom>
            <a:avLst/>
            <a:gdLst>
              <a:gd name="T0" fmla="*/ 0 w 57"/>
              <a:gd name="T1" fmla="*/ 16 h 33"/>
              <a:gd name="T2" fmla="*/ 0 w 57"/>
              <a:gd name="T3" fmla="*/ 16 h 33"/>
              <a:gd name="T4" fmla="*/ 28 w 57"/>
              <a:gd name="T5" fmla="*/ 32 h 33"/>
              <a:gd name="T6" fmla="*/ 58 w 57"/>
              <a:gd name="T7" fmla="*/ 32 h 33"/>
              <a:gd name="T8" fmla="*/ 86 w 57"/>
              <a:gd name="T9" fmla="*/ 24 h 33"/>
              <a:gd name="T10" fmla="*/ 100 w 57"/>
              <a:gd name="T11" fmla="*/ 8 h 33"/>
              <a:gd name="T12" fmla="*/ 100 w 57"/>
              <a:gd name="T13" fmla="*/ 0 h 33"/>
              <a:gd name="T14" fmla="*/ 86 w 57"/>
              <a:gd name="T15" fmla="*/ 0 h 33"/>
              <a:gd name="T16" fmla="*/ 86 w 57"/>
              <a:gd name="T17" fmla="*/ 16 h 33"/>
              <a:gd name="T18" fmla="*/ 73 w 57"/>
              <a:gd name="T19" fmla="*/ 16 h 33"/>
              <a:gd name="T20" fmla="*/ 58 w 57"/>
              <a:gd name="T21" fmla="*/ 16 h 33"/>
              <a:gd name="T22" fmla="*/ 0 w 57"/>
              <a:gd name="T23" fmla="*/ 16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"/>
              <a:gd name="T37" fmla="*/ 0 h 33"/>
              <a:gd name="T38" fmla="*/ 57 w 57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" h="33">
                <a:moveTo>
                  <a:pt x="0" y="16"/>
                </a:moveTo>
                <a:lnTo>
                  <a:pt x="0" y="16"/>
                </a:lnTo>
                <a:lnTo>
                  <a:pt x="16" y="32"/>
                </a:lnTo>
                <a:lnTo>
                  <a:pt x="32" y="32"/>
                </a:lnTo>
                <a:lnTo>
                  <a:pt x="48" y="24"/>
                </a:lnTo>
                <a:lnTo>
                  <a:pt x="56" y="8"/>
                </a:lnTo>
                <a:lnTo>
                  <a:pt x="56" y="0"/>
                </a:lnTo>
                <a:lnTo>
                  <a:pt x="48" y="0"/>
                </a:lnTo>
                <a:lnTo>
                  <a:pt x="48" y="16"/>
                </a:lnTo>
                <a:lnTo>
                  <a:pt x="40" y="16"/>
                </a:lnTo>
                <a:lnTo>
                  <a:pt x="32" y="16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70" name="Freeform 194"/>
          <p:cNvSpPr>
            <a:spLocks/>
          </p:cNvSpPr>
          <p:nvPr/>
        </p:nvSpPr>
        <p:spPr bwMode="auto">
          <a:xfrm>
            <a:off x="5913552" y="6507880"/>
            <a:ext cx="67672" cy="44316"/>
          </a:xfrm>
          <a:custGeom>
            <a:avLst/>
            <a:gdLst>
              <a:gd name="T0" fmla="*/ 0 w 25"/>
              <a:gd name="T1" fmla="*/ 0 h 17"/>
              <a:gd name="T2" fmla="*/ 0 w 25"/>
              <a:gd name="T3" fmla="*/ 0 h 17"/>
              <a:gd name="T4" fmla="*/ 27 w 25"/>
              <a:gd name="T5" fmla="*/ 8 h 17"/>
              <a:gd name="T6" fmla="*/ 41 w 25"/>
              <a:gd name="T7" fmla="*/ 16 h 17"/>
              <a:gd name="T8" fmla="*/ 41 w 25"/>
              <a:gd name="T9" fmla="*/ 8 h 17"/>
              <a:gd name="T10" fmla="*/ 0 w 25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24" y="16"/>
                </a:lnTo>
                <a:lnTo>
                  <a:pt x="24" y="8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71" name="Freeform 195"/>
          <p:cNvSpPr>
            <a:spLocks/>
          </p:cNvSpPr>
          <p:nvPr/>
        </p:nvSpPr>
        <p:spPr bwMode="auto">
          <a:xfrm>
            <a:off x="6043885" y="6570444"/>
            <a:ext cx="45116" cy="65170"/>
          </a:xfrm>
          <a:custGeom>
            <a:avLst/>
            <a:gdLst>
              <a:gd name="T0" fmla="*/ 0 w 17"/>
              <a:gd name="T1" fmla="*/ 0 h 25"/>
              <a:gd name="T2" fmla="*/ 0 w 17"/>
              <a:gd name="T3" fmla="*/ 0 h 25"/>
              <a:gd name="T4" fmla="*/ 8 w 17"/>
              <a:gd name="T5" fmla="*/ 24 h 25"/>
              <a:gd name="T6" fmla="*/ 23 w 17"/>
              <a:gd name="T7" fmla="*/ 16 h 25"/>
              <a:gd name="T8" fmla="*/ 0 w 17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5"/>
              <a:gd name="T17" fmla="*/ 17 w 17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5">
                <a:moveTo>
                  <a:pt x="0" y="0"/>
                </a:moveTo>
                <a:lnTo>
                  <a:pt x="0" y="0"/>
                </a:lnTo>
                <a:lnTo>
                  <a:pt x="8" y="24"/>
                </a:lnTo>
                <a:lnTo>
                  <a:pt x="16" y="16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72" name="Freeform 196"/>
          <p:cNvSpPr>
            <a:spLocks/>
          </p:cNvSpPr>
          <p:nvPr/>
        </p:nvSpPr>
        <p:spPr bwMode="auto">
          <a:xfrm>
            <a:off x="6194268" y="6695571"/>
            <a:ext cx="47621" cy="23461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0 w 17"/>
              <a:gd name="T5" fmla="*/ 8 h 9"/>
              <a:gd name="T6" fmla="*/ 35 w 17"/>
              <a:gd name="T7" fmla="*/ 8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8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73" name="Freeform 197"/>
          <p:cNvSpPr>
            <a:spLocks/>
          </p:cNvSpPr>
          <p:nvPr/>
        </p:nvSpPr>
        <p:spPr bwMode="auto">
          <a:xfrm>
            <a:off x="6454934" y="6883260"/>
            <a:ext cx="25064" cy="44316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0 w 9"/>
              <a:gd name="T5" fmla="*/ 16 h 17"/>
              <a:gd name="T6" fmla="*/ 16 w 9"/>
              <a:gd name="T7" fmla="*/ 8 h 17"/>
              <a:gd name="T8" fmla="*/ 0 w 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17"/>
              <a:gd name="T17" fmla="*/ 9 w 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0" y="16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400" b="1">
              <a:solidFill>
                <a:schemeClr val="tx1"/>
              </a:solidFill>
              <a:latin typeface="Arial" charset="0"/>
              <a:ea typeface="宋体" pitchFamily="2" charset="-122"/>
              <a:cs typeface="Arial" charset="0"/>
            </a:endParaRPr>
          </a:p>
        </p:txBody>
      </p:sp>
      <p:sp>
        <p:nvSpPr>
          <p:cNvPr id="374" name="Line 198"/>
          <p:cNvSpPr>
            <a:spLocks noChangeShapeType="1"/>
          </p:cNvSpPr>
          <p:nvPr/>
        </p:nvSpPr>
        <p:spPr bwMode="auto">
          <a:xfrm>
            <a:off x="6487517" y="6956251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75" name="Freeform 199"/>
          <p:cNvSpPr>
            <a:spLocks/>
          </p:cNvSpPr>
          <p:nvPr/>
        </p:nvSpPr>
        <p:spPr bwMode="auto">
          <a:xfrm>
            <a:off x="6369717" y="7070951"/>
            <a:ext cx="87724" cy="86024"/>
          </a:xfrm>
          <a:custGeom>
            <a:avLst/>
            <a:gdLst>
              <a:gd name="T0" fmla="*/ 0 w 33"/>
              <a:gd name="T1" fmla="*/ 0 h 33"/>
              <a:gd name="T2" fmla="*/ 0 w 33"/>
              <a:gd name="T3" fmla="*/ 0 h 33"/>
              <a:gd name="T4" fmla="*/ 8 w 33"/>
              <a:gd name="T5" fmla="*/ 16 h 33"/>
              <a:gd name="T6" fmla="*/ 37 w 33"/>
              <a:gd name="T7" fmla="*/ 32 h 33"/>
              <a:gd name="T8" fmla="*/ 48 w 33"/>
              <a:gd name="T9" fmla="*/ 32 h 33"/>
              <a:gd name="T10" fmla="*/ 8 w 33"/>
              <a:gd name="T11" fmla="*/ 8 h 33"/>
              <a:gd name="T12" fmla="*/ 0 w 33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3"/>
              <a:gd name="T23" fmla="*/ 33 w 3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3">
                <a:moveTo>
                  <a:pt x="0" y="0"/>
                </a:moveTo>
                <a:lnTo>
                  <a:pt x="0" y="0"/>
                </a:lnTo>
                <a:lnTo>
                  <a:pt x="8" y="16"/>
                </a:lnTo>
                <a:lnTo>
                  <a:pt x="24" y="32"/>
                </a:lnTo>
                <a:lnTo>
                  <a:pt x="32" y="32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76" name="Freeform 200"/>
          <p:cNvSpPr>
            <a:spLocks/>
          </p:cNvSpPr>
          <p:nvPr/>
        </p:nvSpPr>
        <p:spPr bwMode="auto">
          <a:xfrm>
            <a:off x="6803323" y="6966678"/>
            <a:ext cx="45116" cy="44316"/>
          </a:xfrm>
          <a:custGeom>
            <a:avLst/>
            <a:gdLst>
              <a:gd name="T0" fmla="*/ 0 w 17"/>
              <a:gd name="T1" fmla="*/ 16 h 17"/>
              <a:gd name="T2" fmla="*/ 0 w 17"/>
              <a:gd name="T3" fmla="*/ 16 h 17"/>
              <a:gd name="T4" fmla="*/ 23 w 17"/>
              <a:gd name="T5" fmla="*/ 16 h 17"/>
              <a:gd name="T6" fmla="*/ 23 w 17"/>
              <a:gd name="T7" fmla="*/ 8 h 17"/>
              <a:gd name="T8" fmla="*/ 8 w 17"/>
              <a:gd name="T9" fmla="*/ 0 h 17"/>
              <a:gd name="T10" fmla="*/ 0 w 17"/>
              <a:gd name="T11" fmla="*/ 16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16"/>
                </a:moveTo>
                <a:lnTo>
                  <a:pt x="0" y="16"/>
                </a:lnTo>
                <a:lnTo>
                  <a:pt x="16" y="16"/>
                </a:lnTo>
                <a:lnTo>
                  <a:pt x="16" y="8"/>
                </a:lnTo>
                <a:lnTo>
                  <a:pt x="8" y="0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77" name="Freeform 201"/>
          <p:cNvSpPr>
            <a:spLocks/>
          </p:cNvSpPr>
          <p:nvPr/>
        </p:nvSpPr>
        <p:spPr bwMode="auto">
          <a:xfrm>
            <a:off x="6845932" y="6945824"/>
            <a:ext cx="47621" cy="23461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17 w 17"/>
              <a:gd name="T5" fmla="*/ 8 h 9"/>
              <a:gd name="T6" fmla="*/ 35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79" name="Line 203"/>
          <p:cNvSpPr>
            <a:spLocks noChangeShapeType="1"/>
          </p:cNvSpPr>
          <p:nvPr/>
        </p:nvSpPr>
        <p:spPr bwMode="auto">
          <a:xfrm>
            <a:off x="4642808" y="5684130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80" name="Freeform 204"/>
          <p:cNvSpPr>
            <a:spLocks/>
          </p:cNvSpPr>
          <p:nvPr/>
        </p:nvSpPr>
        <p:spPr bwMode="auto">
          <a:xfrm>
            <a:off x="1397023" y="4860378"/>
            <a:ext cx="67672" cy="127734"/>
          </a:xfrm>
          <a:custGeom>
            <a:avLst/>
            <a:gdLst>
              <a:gd name="T0" fmla="*/ 0 w 25"/>
              <a:gd name="T1" fmla="*/ 0 h 49"/>
              <a:gd name="T2" fmla="*/ 0 w 25"/>
              <a:gd name="T3" fmla="*/ 0 h 49"/>
              <a:gd name="T4" fmla="*/ 15 w 25"/>
              <a:gd name="T5" fmla="*/ 0 h 49"/>
              <a:gd name="T6" fmla="*/ 27 w 25"/>
              <a:gd name="T7" fmla="*/ 8 h 49"/>
              <a:gd name="T8" fmla="*/ 27 w 25"/>
              <a:gd name="T9" fmla="*/ 16 h 49"/>
              <a:gd name="T10" fmla="*/ 41 w 25"/>
              <a:gd name="T11" fmla="*/ 24 h 49"/>
              <a:gd name="T12" fmla="*/ 41 w 25"/>
              <a:gd name="T13" fmla="*/ 32 h 49"/>
              <a:gd name="T14" fmla="*/ 15 w 25"/>
              <a:gd name="T15" fmla="*/ 48 h 49"/>
              <a:gd name="T16" fmla="*/ 0 w 25"/>
              <a:gd name="T17" fmla="*/ 40 h 49"/>
              <a:gd name="T18" fmla="*/ 0 w 25"/>
              <a:gd name="T19" fmla="*/ 16 h 49"/>
              <a:gd name="T20" fmla="*/ 0 w 25"/>
              <a:gd name="T21" fmla="*/ 8 h 49"/>
              <a:gd name="T22" fmla="*/ 0 w 25"/>
              <a:gd name="T23" fmla="*/ 0 h 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"/>
              <a:gd name="T37" fmla="*/ 0 h 49"/>
              <a:gd name="T38" fmla="*/ 25 w 25"/>
              <a:gd name="T39" fmla="*/ 49 h 4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" h="49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24" y="24"/>
                </a:lnTo>
                <a:lnTo>
                  <a:pt x="24" y="32"/>
                </a:lnTo>
                <a:lnTo>
                  <a:pt x="8" y="48"/>
                </a:lnTo>
                <a:lnTo>
                  <a:pt x="0" y="40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81" name="Freeform 205"/>
          <p:cNvSpPr>
            <a:spLocks/>
          </p:cNvSpPr>
          <p:nvPr/>
        </p:nvSpPr>
        <p:spPr bwMode="auto">
          <a:xfrm>
            <a:off x="1504798" y="4776961"/>
            <a:ext cx="220563" cy="148588"/>
          </a:xfrm>
          <a:custGeom>
            <a:avLst/>
            <a:gdLst>
              <a:gd name="T0" fmla="*/ 144 w 81"/>
              <a:gd name="T1" fmla="*/ 8 h 57"/>
              <a:gd name="T2" fmla="*/ 144 w 81"/>
              <a:gd name="T3" fmla="*/ 8 h 57"/>
              <a:gd name="T4" fmla="*/ 144 w 81"/>
              <a:gd name="T5" fmla="*/ 16 h 57"/>
              <a:gd name="T6" fmla="*/ 128 w 81"/>
              <a:gd name="T7" fmla="*/ 16 h 57"/>
              <a:gd name="T8" fmla="*/ 115 w 81"/>
              <a:gd name="T9" fmla="*/ 32 h 57"/>
              <a:gd name="T10" fmla="*/ 128 w 81"/>
              <a:gd name="T11" fmla="*/ 40 h 57"/>
              <a:gd name="T12" fmla="*/ 100 w 81"/>
              <a:gd name="T13" fmla="*/ 40 h 57"/>
              <a:gd name="T14" fmla="*/ 85 w 81"/>
              <a:gd name="T15" fmla="*/ 48 h 57"/>
              <a:gd name="T16" fmla="*/ 71 w 81"/>
              <a:gd name="T17" fmla="*/ 56 h 57"/>
              <a:gd name="T18" fmla="*/ 42 w 81"/>
              <a:gd name="T19" fmla="*/ 48 h 57"/>
              <a:gd name="T20" fmla="*/ 15 w 81"/>
              <a:gd name="T21" fmla="*/ 48 h 57"/>
              <a:gd name="T22" fmla="*/ 15 w 81"/>
              <a:gd name="T23" fmla="*/ 40 h 57"/>
              <a:gd name="T24" fmla="*/ 0 w 81"/>
              <a:gd name="T25" fmla="*/ 32 h 57"/>
              <a:gd name="T26" fmla="*/ 15 w 81"/>
              <a:gd name="T27" fmla="*/ 24 h 57"/>
              <a:gd name="T28" fmla="*/ 0 w 81"/>
              <a:gd name="T29" fmla="*/ 8 h 57"/>
              <a:gd name="T30" fmla="*/ 0 w 81"/>
              <a:gd name="T31" fmla="*/ 0 h 57"/>
              <a:gd name="T32" fmla="*/ 15 w 81"/>
              <a:gd name="T33" fmla="*/ 8 h 57"/>
              <a:gd name="T34" fmla="*/ 28 w 81"/>
              <a:gd name="T35" fmla="*/ 8 h 57"/>
              <a:gd name="T36" fmla="*/ 71 w 81"/>
              <a:gd name="T37" fmla="*/ 16 h 57"/>
              <a:gd name="T38" fmla="*/ 100 w 81"/>
              <a:gd name="T39" fmla="*/ 0 h 57"/>
              <a:gd name="T40" fmla="*/ 144 w 81"/>
              <a:gd name="T41" fmla="*/ 8 h 5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1"/>
              <a:gd name="T64" fmla="*/ 0 h 57"/>
              <a:gd name="T65" fmla="*/ 81 w 81"/>
              <a:gd name="T66" fmla="*/ 57 h 5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1" h="57">
                <a:moveTo>
                  <a:pt x="80" y="8"/>
                </a:moveTo>
                <a:lnTo>
                  <a:pt x="80" y="8"/>
                </a:lnTo>
                <a:lnTo>
                  <a:pt x="80" y="16"/>
                </a:lnTo>
                <a:lnTo>
                  <a:pt x="72" y="16"/>
                </a:lnTo>
                <a:lnTo>
                  <a:pt x="64" y="32"/>
                </a:lnTo>
                <a:lnTo>
                  <a:pt x="72" y="40"/>
                </a:lnTo>
                <a:lnTo>
                  <a:pt x="56" y="40"/>
                </a:lnTo>
                <a:lnTo>
                  <a:pt x="48" y="48"/>
                </a:lnTo>
                <a:lnTo>
                  <a:pt x="40" y="56"/>
                </a:lnTo>
                <a:lnTo>
                  <a:pt x="24" y="48"/>
                </a:lnTo>
                <a:lnTo>
                  <a:pt x="8" y="48"/>
                </a:lnTo>
                <a:lnTo>
                  <a:pt x="8" y="40"/>
                </a:lnTo>
                <a:lnTo>
                  <a:pt x="0" y="32"/>
                </a:lnTo>
                <a:lnTo>
                  <a:pt x="8" y="24"/>
                </a:lnTo>
                <a:lnTo>
                  <a:pt x="0" y="8"/>
                </a:lnTo>
                <a:lnTo>
                  <a:pt x="0" y="0"/>
                </a:lnTo>
                <a:lnTo>
                  <a:pt x="8" y="8"/>
                </a:lnTo>
                <a:lnTo>
                  <a:pt x="16" y="8"/>
                </a:lnTo>
                <a:lnTo>
                  <a:pt x="40" y="16"/>
                </a:lnTo>
                <a:lnTo>
                  <a:pt x="56" y="0"/>
                </a:lnTo>
                <a:lnTo>
                  <a:pt x="8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82" name="Freeform 206"/>
          <p:cNvSpPr>
            <a:spLocks/>
          </p:cNvSpPr>
          <p:nvPr/>
        </p:nvSpPr>
        <p:spPr bwMode="auto">
          <a:xfrm>
            <a:off x="1286742" y="4568416"/>
            <a:ext cx="220563" cy="148588"/>
          </a:xfrm>
          <a:custGeom>
            <a:avLst/>
            <a:gdLst>
              <a:gd name="T0" fmla="*/ 58 w 81"/>
              <a:gd name="T1" fmla="*/ 56 h 57"/>
              <a:gd name="T2" fmla="*/ 58 w 81"/>
              <a:gd name="T3" fmla="*/ 56 h 57"/>
              <a:gd name="T4" fmla="*/ 85 w 81"/>
              <a:gd name="T5" fmla="*/ 48 h 57"/>
              <a:gd name="T6" fmla="*/ 115 w 81"/>
              <a:gd name="T7" fmla="*/ 48 h 57"/>
              <a:gd name="T8" fmla="*/ 128 w 81"/>
              <a:gd name="T9" fmla="*/ 16 h 57"/>
              <a:gd name="T10" fmla="*/ 144 w 81"/>
              <a:gd name="T11" fmla="*/ 16 h 57"/>
              <a:gd name="T12" fmla="*/ 128 w 81"/>
              <a:gd name="T13" fmla="*/ 8 h 57"/>
              <a:gd name="T14" fmla="*/ 100 w 81"/>
              <a:gd name="T15" fmla="*/ 0 h 57"/>
              <a:gd name="T16" fmla="*/ 42 w 81"/>
              <a:gd name="T17" fmla="*/ 16 h 57"/>
              <a:gd name="T18" fmla="*/ 15 w 81"/>
              <a:gd name="T19" fmla="*/ 16 h 57"/>
              <a:gd name="T20" fmla="*/ 0 w 81"/>
              <a:gd name="T21" fmla="*/ 32 h 57"/>
              <a:gd name="T22" fmla="*/ 0 w 81"/>
              <a:gd name="T23" fmla="*/ 40 h 57"/>
              <a:gd name="T24" fmla="*/ 42 w 81"/>
              <a:gd name="T25" fmla="*/ 56 h 57"/>
              <a:gd name="T26" fmla="*/ 58 w 81"/>
              <a:gd name="T27" fmla="*/ 56 h 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1"/>
              <a:gd name="T43" fmla="*/ 0 h 57"/>
              <a:gd name="T44" fmla="*/ 81 w 81"/>
              <a:gd name="T45" fmla="*/ 57 h 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1" h="57">
                <a:moveTo>
                  <a:pt x="32" y="56"/>
                </a:moveTo>
                <a:lnTo>
                  <a:pt x="32" y="56"/>
                </a:lnTo>
                <a:lnTo>
                  <a:pt x="48" y="48"/>
                </a:lnTo>
                <a:lnTo>
                  <a:pt x="64" y="48"/>
                </a:lnTo>
                <a:lnTo>
                  <a:pt x="72" y="16"/>
                </a:lnTo>
                <a:lnTo>
                  <a:pt x="80" y="16"/>
                </a:lnTo>
                <a:lnTo>
                  <a:pt x="72" y="8"/>
                </a:lnTo>
                <a:lnTo>
                  <a:pt x="56" y="0"/>
                </a:lnTo>
                <a:lnTo>
                  <a:pt x="24" y="16"/>
                </a:lnTo>
                <a:lnTo>
                  <a:pt x="8" y="16"/>
                </a:lnTo>
                <a:lnTo>
                  <a:pt x="0" y="32"/>
                </a:lnTo>
                <a:lnTo>
                  <a:pt x="0" y="40"/>
                </a:lnTo>
                <a:lnTo>
                  <a:pt x="24" y="56"/>
                </a:lnTo>
                <a:lnTo>
                  <a:pt x="32" y="5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83" name="Freeform 207"/>
          <p:cNvSpPr>
            <a:spLocks/>
          </p:cNvSpPr>
          <p:nvPr/>
        </p:nvSpPr>
        <p:spPr bwMode="auto">
          <a:xfrm>
            <a:off x="1201525" y="4651834"/>
            <a:ext cx="90230" cy="65170"/>
          </a:xfrm>
          <a:custGeom>
            <a:avLst/>
            <a:gdLst>
              <a:gd name="T0" fmla="*/ 58 w 33"/>
              <a:gd name="T1" fmla="*/ 8 h 25"/>
              <a:gd name="T2" fmla="*/ 58 w 33"/>
              <a:gd name="T3" fmla="*/ 8 h 25"/>
              <a:gd name="T4" fmla="*/ 44 w 33"/>
              <a:gd name="T5" fmla="*/ 8 h 25"/>
              <a:gd name="T6" fmla="*/ 29 w 33"/>
              <a:gd name="T7" fmla="*/ 24 h 25"/>
              <a:gd name="T8" fmla="*/ 15 w 33"/>
              <a:gd name="T9" fmla="*/ 24 h 25"/>
              <a:gd name="T10" fmla="*/ 0 w 33"/>
              <a:gd name="T11" fmla="*/ 24 h 25"/>
              <a:gd name="T12" fmla="*/ 0 w 33"/>
              <a:gd name="T13" fmla="*/ 16 h 25"/>
              <a:gd name="T14" fmla="*/ 0 w 33"/>
              <a:gd name="T15" fmla="*/ 8 h 25"/>
              <a:gd name="T16" fmla="*/ 58 w 33"/>
              <a:gd name="T17" fmla="*/ 0 h 25"/>
              <a:gd name="T18" fmla="*/ 58 w 33"/>
              <a:gd name="T19" fmla="*/ 8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"/>
              <a:gd name="T31" fmla="*/ 0 h 25"/>
              <a:gd name="T32" fmla="*/ 33 w 33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" h="25">
                <a:moveTo>
                  <a:pt x="32" y="8"/>
                </a:moveTo>
                <a:lnTo>
                  <a:pt x="32" y="8"/>
                </a:lnTo>
                <a:lnTo>
                  <a:pt x="24" y="8"/>
                </a:lnTo>
                <a:lnTo>
                  <a:pt x="16" y="24"/>
                </a:lnTo>
                <a:lnTo>
                  <a:pt x="8" y="24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32" y="0"/>
                </a:lnTo>
                <a:lnTo>
                  <a:pt x="32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84" name="Freeform 208"/>
          <p:cNvSpPr>
            <a:spLocks/>
          </p:cNvSpPr>
          <p:nvPr/>
        </p:nvSpPr>
        <p:spPr bwMode="auto">
          <a:xfrm>
            <a:off x="1201525" y="4672688"/>
            <a:ext cx="198005" cy="190297"/>
          </a:xfrm>
          <a:custGeom>
            <a:avLst/>
            <a:gdLst>
              <a:gd name="T0" fmla="*/ 56 w 73"/>
              <a:gd name="T1" fmla="*/ 0 h 73"/>
              <a:gd name="T2" fmla="*/ 56 w 73"/>
              <a:gd name="T3" fmla="*/ 0 h 73"/>
              <a:gd name="T4" fmla="*/ 97 w 73"/>
              <a:gd name="T5" fmla="*/ 16 h 73"/>
              <a:gd name="T6" fmla="*/ 111 w 73"/>
              <a:gd name="T7" fmla="*/ 16 h 73"/>
              <a:gd name="T8" fmla="*/ 124 w 73"/>
              <a:gd name="T9" fmla="*/ 24 h 73"/>
              <a:gd name="T10" fmla="*/ 124 w 73"/>
              <a:gd name="T11" fmla="*/ 32 h 73"/>
              <a:gd name="T12" fmla="*/ 111 w 73"/>
              <a:gd name="T13" fmla="*/ 32 h 73"/>
              <a:gd name="T14" fmla="*/ 111 w 73"/>
              <a:gd name="T15" fmla="*/ 24 h 73"/>
              <a:gd name="T16" fmla="*/ 70 w 73"/>
              <a:gd name="T17" fmla="*/ 16 h 73"/>
              <a:gd name="T18" fmla="*/ 56 w 73"/>
              <a:gd name="T19" fmla="*/ 24 h 73"/>
              <a:gd name="T20" fmla="*/ 56 w 73"/>
              <a:gd name="T21" fmla="*/ 16 h 73"/>
              <a:gd name="T22" fmla="*/ 41 w 73"/>
              <a:gd name="T23" fmla="*/ 24 h 73"/>
              <a:gd name="T24" fmla="*/ 56 w 73"/>
              <a:gd name="T25" fmla="*/ 32 h 73"/>
              <a:gd name="T26" fmla="*/ 83 w 73"/>
              <a:gd name="T27" fmla="*/ 56 h 73"/>
              <a:gd name="T28" fmla="*/ 111 w 73"/>
              <a:gd name="T29" fmla="*/ 64 h 73"/>
              <a:gd name="T30" fmla="*/ 97 w 73"/>
              <a:gd name="T31" fmla="*/ 72 h 73"/>
              <a:gd name="T32" fmla="*/ 70 w 73"/>
              <a:gd name="T33" fmla="*/ 56 h 73"/>
              <a:gd name="T34" fmla="*/ 56 w 73"/>
              <a:gd name="T35" fmla="*/ 56 h 73"/>
              <a:gd name="T36" fmla="*/ 27 w 73"/>
              <a:gd name="T37" fmla="*/ 40 h 73"/>
              <a:gd name="T38" fmla="*/ 41 w 73"/>
              <a:gd name="T39" fmla="*/ 40 h 73"/>
              <a:gd name="T40" fmla="*/ 27 w 73"/>
              <a:gd name="T41" fmla="*/ 40 h 73"/>
              <a:gd name="T42" fmla="*/ 27 w 73"/>
              <a:gd name="T43" fmla="*/ 24 h 73"/>
              <a:gd name="T44" fmla="*/ 15 w 73"/>
              <a:gd name="T45" fmla="*/ 24 h 73"/>
              <a:gd name="T46" fmla="*/ 0 w 73"/>
              <a:gd name="T47" fmla="*/ 32 h 73"/>
              <a:gd name="T48" fmla="*/ 0 w 73"/>
              <a:gd name="T49" fmla="*/ 24 h 73"/>
              <a:gd name="T50" fmla="*/ 0 w 73"/>
              <a:gd name="T51" fmla="*/ 16 h 73"/>
              <a:gd name="T52" fmla="*/ 15 w 73"/>
              <a:gd name="T53" fmla="*/ 16 h 73"/>
              <a:gd name="T54" fmla="*/ 27 w 73"/>
              <a:gd name="T55" fmla="*/ 16 h 73"/>
              <a:gd name="T56" fmla="*/ 41 w 73"/>
              <a:gd name="T57" fmla="*/ 0 h 73"/>
              <a:gd name="T58" fmla="*/ 56 w 73"/>
              <a:gd name="T59" fmla="*/ 0 h 7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3"/>
              <a:gd name="T91" fmla="*/ 0 h 73"/>
              <a:gd name="T92" fmla="*/ 73 w 73"/>
              <a:gd name="T93" fmla="*/ 73 h 7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3" h="73">
                <a:moveTo>
                  <a:pt x="32" y="0"/>
                </a:moveTo>
                <a:lnTo>
                  <a:pt x="32" y="0"/>
                </a:lnTo>
                <a:lnTo>
                  <a:pt x="56" y="16"/>
                </a:lnTo>
                <a:lnTo>
                  <a:pt x="64" y="16"/>
                </a:lnTo>
                <a:lnTo>
                  <a:pt x="72" y="24"/>
                </a:lnTo>
                <a:lnTo>
                  <a:pt x="72" y="32"/>
                </a:lnTo>
                <a:lnTo>
                  <a:pt x="64" y="32"/>
                </a:lnTo>
                <a:lnTo>
                  <a:pt x="64" y="24"/>
                </a:lnTo>
                <a:lnTo>
                  <a:pt x="40" y="16"/>
                </a:lnTo>
                <a:lnTo>
                  <a:pt x="32" y="24"/>
                </a:lnTo>
                <a:lnTo>
                  <a:pt x="32" y="16"/>
                </a:lnTo>
                <a:lnTo>
                  <a:pt x="24" y="24"/>
                </a:lnTo>
                <a:lnTo>
                  <a:pt x="32" y="32"/>
                </a:lnTo>
                <a:lnTo>
                  <a:pt x="48" y="56"/>
                </a:lnTo>
                <a:lnTo>
                  <a:pt x="64" y="64"/>
                </a:lnTo>
                <a:lnTo>
                  <a:pt x="56" y="72"/>
                </a:lnTo>
                <a:lnTo>
                  <a:pt x="40" y="56"/>
                </a:lnTo>
                <a:lnTo>
                  <a:pt x="32" y="56"/>
                </a:lnTo>
                <a:lnTo>
                  <a:pt x="16" y="40"/>
                </a:lnTo>
                <a:lnTo>
                  <a:pt x="24" y="40"/>
                </a:lnTo>
                <a:lnTo>
                  <a:pt x="16" y="40"/>
                </a:lnTo>
                <a:lnTo>
                  <a:pt x="16" y="24"/>
                </a:lnTo>
                <a:lnTo>
                  <a:pt x="8" y="24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16" y="16"/>
                </a:lnTo>
                <a:lnTo>
                  <a:pt x="24" y="0"/>
                </a:lnTo>
                <a:lnTo>
                  <a:pt x="32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85" name="Freeform 209"/>
          <p:cNvSpPr>
            <a:spLocks/>
          </p:cNvSpPr>
          <p:nvPr/>
        </p:nvSpPr>
        <p:spPr bwMode="auto">
          <a:xfrm>
            <a:off x="1266691" y="4714397"/>
            <a:ext cx="132839" cy="127734"/>
          </a:xfrm>
          <a:custGeom>
            <a:avLst/>
            <a:gdLst>
              <a:gd name="T0" fmla="*/ 69 w 49"/>
              <a:gd name="T1" fmla="*/ 48 h 49"/>
              <a:gd name="T2" fmla="*/ 69 w 49"/>
              <a:gd name="T3" fmla="*/ 48 h 49"/>
              <a:gd name="T4" fmla="*/ 56 w 49"/>
              <a:gd name="T5" fmla="*/ 48 h 49"/>
              <a:gd name="T6" fmla="*/ 69 w 49"/>
              <a:gd name="T7" fmla="*/ 40 h 49"/>
              <a:gd name="T8" fmla="*/ 83 w 49"/>
              <a:gd name="T9" fmla="*/ 40 h 49"/>
              <a:gd name="T10" fmla="*/ 83 w 49"/>
              <a:gd name="T11" fmla="*/ 32 h 49"/>
              <a:gd name="T12" fmla="*/ 83 w 49"/>
              <a:gd name="T13" fmla="*/ 24 h 49"/>
              <a:gd name="T14" fmla="*/ 83 w 49"/>
              <a:gd name="T15" fmla="*/ 16 h 49"/>
              <a:gd name="T16" fmla="*/ 69 w 49"/>
              <a:gd name="T17" fmla="*/ 16 h 49"/>
              <a:gd name="T18" fmla="*/ 69 w 49"/>
              <a:gd name="T19" fmla="*/ 8 h 49"/>
              <a:gd name="T20" fmla="*/ 27 w 49"/>
              <a:gd name="T21" fmla="*/ 0 h 49"/>
              <a:gd name="T22" fmla="*/ 15 w 49"/>
              <a:gd name="T23" fmla="*/ 8 h 49"/>
              <a:gd name="T24" fmla="*/ 15 w 49"/>
              <a:gd name="T25" fmla="*/ 0 h 49"/>
              <a:gd name="T26" fmla="*/ 0 w 49"/>
              <a:gd name="T27" fmla="*/ 8 h 49"/>
              <a:gd name="T28" fmla="*/ 15 w 49"/>
              <a:gd name="T29" fmla="*/ 16 h 49"/>
              <a:gd name="T30" fmla="*/ 41 w 49"/>
              <a:gd name="T31" fmla="*/ 40 h 49"/>
              <a:gd name="T32" fmla="*/ 69 w 49"/>
              <a:gd name="T33" fmla="*/ 48 h 4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9"/>
              <a:gd name="T52" fmla="*/ 0 h 49"/>
              <a:gd name="T53" fmla="*/ 49 w 49"/>
              <a:gd name="T54" fmla="*/ 49 h 4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9" h="49">
                <a:moveTo>
                  <a:pt x="40" y="48"/>
                </a:moveTo>
                <a:lnTo>
                  <a:pt x="40" y="48"/>
                </a:lnTo>
                <a:lnTo>
                  <a:pt x="32" y="48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16" y="0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  <a:lnTo>
                  <a:pt x="8" y="16"/>
                </a:lnTo>
                <a:lnTo>
                  <a:pt x="24" y="40"/>
                </a:lnTo>
                <a:lnTo>
                  <a:pt x="40" y="4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86" name="Freeform 210"/>
          <p:cNvSpPr>
            <a:spLocks/>
          </p:cNvSpPr>
          <p:nvPr/>
        </p:nvSpPr>
        <p:spPr bwMode="auto">
          <a:xfrm>
            <a:off x="1351909" y="4818669"/>
            <a:ext cx="67672" cy="65170"/>
          </a:xfrm>
          <a:custGeom>
            <a:avLst/>
            <a:gdLst>
              <a:gd name="T0" fmla="*/ 0 w 25"/>
              <a:gd name="T1" fmla="*/ 16 h 25"/>
              <a:gd name="T2" fmla="*/ 0 w 25"/>
              <a:gd name="T3" fmla="*/ 16 h 25"/>
              <a:gd name="T4" fmla="*/ 27 w 25"/>
              <a:gd name="T5" fmla="*/ 24 h 25"/>
              <a:gd name="T6" fmla="*/ 27 w 25"/>
              <a:gd name="T7" fmla="*/ 16 h 25"/>
              <a:gd name="T8" fmla="*/ 41 w 25"/>
              <a:gd name="T9" fmla="*/ 16 h 25"/>
              <a:gd name="T10" fmla="*/ 41 w 25"/>
              <a:gd name="T11" fmla="*/ 8 h 25"/>
              <a:gd name="T12" fmla="*/ 27 w 25"/>
              <a:gd name="T13" fmla="*/ 0 h 25"/>
              <a:gd name="T14" fmla="*/ 15 w 25"/>
              <a:gd name="T15" fmla="*/ 0 h 25"/>
              <a:gd name="T16" fmla="*/ 0 w 25"/>
              <a:gd name="T17" fmla="*/ 8 h 25"/>
              <a:gd name="T18" fmla="*/ 15 w 25"/>
              <a:gd name="T19" fmla="*/ 8 h 25"/>
              <a:gd name="T20" fmla="*/ 0 w 25"/>
              <a:gd name="T21" fmla="*/ 16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"/>
              <a:gd name="T34" fmla="*/ 0 h 25"/>
              <a:gd name="T35" fmla="*/ 25 w 25"/>
              <a:gd name="T36" fmla="*/ 25 h 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" h="25">
                <a:moveTo>
                  <a:pt x="0" y="16"/>
                </a:moveTo>
                <a:lnTo>
                  <a:pt x="0" y="16"/>
                </a:lnTo>
                <a:lnTo>
                  <a:pt x="16" y="24"/>
                </a:ln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16" y="0"/>
                </a:lnTo>
                <a:lnTo>
                  <a:pt x="8" y="0"/>
                </a:lnTo>
                <a:lnTo>
                  <a:pt x="0" y="8"/>
                </a:lnTo>
                <a:lnTo>
                  <a:pt x="8" y="8"/>
                </a:lnTo>
                <a:lnTo>
                  <a:pt x="0" y="1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87" name="Freeform 211"/>
          <p:cNvSpPr>
            <a:spLocks/>
          </p:cNvSpPr>
          <p:nvPr/>
        </p:nvSpPr>
        <p:spPr bwMode="auto">
          <a:xfrm>
            <a:off x="1374466" y="4693543"/>
            <a:ext cx="155396" cy="190297"/>
          </a:xfrm>
          <a:custGeom>
            <a:avLst/>
            <a:gdLst>
              <a:gd name="T0" fmla="*/ 15 w 57"/>
              <a:gd name="T1" fmla="*/ 24 h 73"/>
              <a:gd name="T2" fmla="*/ 15 w 57"/>
              <a:gd name="T3" fmla="*/ 24 h 73"/>
              <a:gd name="T4" fmla="*/ 15 w 57"/>
              <a:gd name="T5" fmla="*/ 16 h 73"/>
              <a:gd name="T6" fmla="*/ 0 w 57"/>
              <a:gd name="T7" fmla="*/ 8 h 73"/>
              <a:gd name="T8" fmla="*/ 28 w 57"/>
              <a:gd name="T9" fmla="*/ 0 h 73"/>
              <a:gd name="T10" fmla="*/ 58 w 57"/>
              <a:gd name="T11" fmla="*/ 24 h 73"/>
              <a:gd name="T12" fmla="*/ 86 w 57"/>
              <a:gd name="T13" fmla="*/ 24 h 73"/>
              <a:gd name="T14" fmla="*/ 86 w 57"/>
              <a:gd name="T15" fmla="*/ 32 h 73"/>
              <a:gd name="T16" fmla="*/ 86 w 57"/>
              <a:gd name="T17" fmla="*/ 40 h 73"/>
              <a:gd name="T18" fmla="*/ 100 w 57"/>
              <a:gd name="T19" fmla="*/ 56 h 73"/>
              <a:gd name="T20" fmla="*/ 86 w 57"/>
              <a:gd name="T21" fmla="*/ 64 h 73"/>
              <a:gd name="T22" fmla="*/ 58 w 57"/>
              <a:gd name="T23" fmla="*/ 64 h 73"/>
              <a:gd name="T24" fmla="*/ 42 w 57"/>
              <a:gd name="T25" fmla="*/ 72 h 73"/>
              <a:gd name="T26" fmla="*/ 28 w 57"/>
              <a:gd name="T27" fmla="*/ 64 h 73"/>
              <a:gd name="T28" fmla="*/ 28 w 57"/>
              <a:gd name="T29" fmla="*/ 56 h 73"/>
              <a:gd name="T30" fmla="*/ 15 w 57"/>
              <a:gd name="T31" fmla="*/ 48 h 73"/>
              <a:gd name="T32" fmla="*/ 15 w 57"/>
              <a:gd name="T33" fmla="*/ 40 h 73"/>
              <a:gd name="T34" fmla="*/ 15 w 57"/>
              <a:gd name="T35" fmla="*/ 32 h 73"/>
              <a:gd name="T36" fmla="*/ 15 w 57"/>
              <a:gd name="T37" fmla="*/ 24 h 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7"/>
              <a:gd name="T58" fmla="*/ 0 h 73"/>
              <a:gd name="T59" fmla="*/ 57 w 57"/>
              <a:gd name="T60" fmla="*/ 73 h 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7" h="73">
                <a:moveTo>
                  <a:pt x="8" y="24"/>
                </a:moveTo>
                <a:lnTo>
                  <a:pt x="8" y="24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32" y="24"/>
                </a:lnTo>
                <a:lnTo>
                  <a:pt x="48" y="24"/>
                </a:lnTo>
                <a:lnTo>
                  <a:pt x="48" y="32"/>
                </a:lnTo>
                <a:lnTo>
                  <a:pt x="48" y="40"/>
                </a:lnTo>
                <a:lnTo>
                  <a:pt x="56" y="56"/>
                </a:lnTo>
                <a:lnTo>
                  <a:pt x="48" y="64"/>
                </a:lnTo>
                <a:lnTo>
                  <a:pt x="32" y="64"/>
                </a:lnTo>
                <a:lnTo>
                  <a:pt x="24" y="72"/>
                </a:lnTo>
                <a:lnTo>
                  <a:pt x="16" y="64"/>
                </a:lnTo>
                <a:lnTo>
                  <a:pt x="16" y="56"/>
                </a:lnTo>
                <a:lnTo>
                  <a:pt x="8" y="48"/>
                </a:lnTo>
                <a:lnTo>
                  <a:pt x="8" y="40"/>
                </a:lnTo>
                <a:lnTo>
                  <a:pt x="8" y="32"/>
                </a:lnTo>
                <a:lnTo>
                  <a:pt x="8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88" name="Freeform 212"/>
          <p:cNvSpPr>
            <a:spLocks/>
          </p:cNvSpPr>
          <p:nvPr/>
        </p:nvSpPr>
        <p:spPr bwMode="auto">
          <a:xfrm>
            <a:off x="1439632" y="4860378"/>
            <a:ext cx="90230" cy="65170"/>
          </a:xfrm>
          <a:custGeom>
            <a:avLst/>
            <a:gdLst>
              <a:gd name="T0" fmla="*/ 15 w 33"/>
              <a:gd name="T1" fmla="*/ 24 h 25"/>
              <a:gd name="T2" fmla="*/ 15 w 33"/>
              <a:gd name="T3" fmla="*/ 24 h 25"/>
              <a:gd name="T4" fmla="*/ 0 w 33"/>
              <a:gd name="T5" fmla="*/ 16 h 25"/>
              <a:gd name="T6" fmla="*/ 0 w 33"/>
              <a:gd name="T7" fmla="*/ 8 h 25"/>
              <a:gd name="T8" fmla="*/ 15 w 33"/>
              <a:gd name="T9" fmla="*/ 0 h 25"/>
              <a:gd name="T10" fmla="*/ 44 w 33"/>
              <a:gd name="T11" fmla="*/ 0 h 25"/>
              <a:gd name="T12" fmla="*/ 58 w 33"/>
              <a:gd name="T13" fmla="*/ 8 h 25"/>
              <a:gd name="T14" fmla="*/ 58 w 33"/>
              <a:gd name="T15" fmla="*/ 16 h 25"/>
              <a:gd name="T16" fmla="*/ 15 w 33"/>
              <a:gd name="T17" fmla="*/ 24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5"/>
              <a:gd name="T29" fmla="*/ 33 w 33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5">
                <a:moveTo>
                  <a:pt x="8" y="24"/>
                </a:moveTo>
                <a:lnTo>
                  <a:pt x="8" y="2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32" y="8"/>
                </a:lnTo>
                <a:lnTo>
                  <a:pt x="32" y="16"/>
                </a:lnTo>
                <a:lnTo>
                  <a:pt x="8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89" name="Freeform 213"/>
          <p:cNvSpPr>
            <a:spLocks/>
          </p:cNvSpPr>
          <p:nvPr/>
        </p:nvSpPr>
        <p:spPr bwMode="auto">
          <a:xfrm>
            <a:off x="1136358" y="4443289"/>
            <a:ext cx="240614" cy="127734"/>
          </a:xfrm>
          <a:custGeom>
            <a:avLst/>
            <a:gdLst>
              <a:gd name="T0" fmla="*/ 149 w 89"/>
              <a:gd name="T1" fmla="*/ 32 h 49"/>
              <a:gd name="T2" fmla="*/ 149 w 89"/>
              <a:gd name="T3" fmla="*/ 32 h 49"/>
              <a:gd name="T4" fmla="*/ 123 w 89"/>
              <a:gd name="T5" fmla="*/ 16 h 49"/>
              <a:gd name="T6" fmla="*/ 108 w 89"/>
              <a:gd name="T7" fmla="*/ 16 h 49"/>
              <a:gd name="T8" fmla="*/ 82 w 89"/>
              <a:gd name="T9" fmla="*/ 8 h 49"/>
              <a:gd name="T10" fmla="*/ 68 w 89"/>
              <a:gd name="T11" fmla="*/ 0 h 49"/>
              <a:gd name="T12" fmla="*/ 68 w 89"/>
              <a:gd name="T13" fmla="*/ 8 h 49"/>
              <a:gd name="T14" fmla="*/ 55 w 89"/>
              <a:gd name="T15" fmla="*/ 0 h 49"/>
              <a:gd name="T16" fmla="*/ 26 w 89"/>
              <a:gd name="T17" fmla="*/ 8 h 49"/>
              <a:gd name="T18" fmla="*/ 0 w 89"/>
              <a:gd name="T19" fmla="*/ 16 h 49"/>
              <a:gd name="T20" fmla="*/ 15 w 89"/>
              <a:gd name="T21" fmla="*/ 32 h 49"/>
              <a:gd name="T22" fmla="*/ 41 w 89"/>
              <a:gd name="T23" fmla="*/ 48 h 49"/>
              <a:gd name="T24" fmla="*/ 68 w 89"/>
              <a:gd name="T25" fmla="*/ 48 h 49"/>
              <a:gd name="T26" fmla="*/ 68 w 89"/>
              <a:gd name="T27" fmla="*/ 40 h 49"/>
              <a:gd name="T28" fmla="*/ 108 w 89"/>
              <a:gd name="T29" fmla="*/ 48 h 49"/>
              <a:gd name="T30" fmla="*/ 149 w 89"/>
              <a:gd name="T31" fmla="*/ 32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9"/>
              <a:gd name="T49" fmla="*/ 0 h 49"/>
              <a:gd name="T50" fmla="*/ 89 w 89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9" h="49">
                <a:moveTo>
                  <a:pt x="88" y="32"/>
                </a:moveTo>
                <a:lnTo>
                  <a:pt x="88" y="32"/>
                </a:lnTo>
                <a:lnTo>
                  <a:pt x="72" y="16"/>
                </a:lnTo>
                <a:lnTo>
                  <a:pt x="64" y="16"/>
                </a:lnTo>
                <a:lnTo>
                  <a:pt x="48" y="8"/>
                </a:lnTo>
                <a:lnTo>
                  <a:pt x="40" y="0"/>
                </a:lnTo>
                <a:lnTo>
                  <a:pt x="40" y="8"/>
                </a:lnTo>
                <a:lnTo>
                  <a:pt x="32" y="0"/>
                </a:lnTo>
                <a:lnTo>
                  <a:pt x="16" y="8"/>
                </a:lnTo>
                <a:lnTo>
                  <a:pt x="0" y="16"/>
                </a:lnTo>
                <a:lnTo>
                  <a:pt x="8" y="32"/>
                </a:lnTo>
                <a:lnTo>
                  <a:pt x="24" y="48"/>
                </a:lnTo>
                <a:lnTo>
                  <a:pt x="40" y="48"/>
                </a:lnTo>
                <a:lnTo>
                  <a:pt x="40" y="40"/>
                </a:lnTo>
                <a:lnTo>
                  <a:pt x="64" y="48"/>
                </a:lnTo>
                <a:lnTo>
                  <a:pt x="88" y="32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90" name="Freeform 214"/>
          <p:cNvSpPr>
            <a:spLocks/>
          </p:cNvSpPr>
          <p:nvPr/>
        </p:nvSpPr>
        <p:spPr bwMode="auto">
          <a:xfrm>
            <a:off x="1309300" y="4526707"/>
            <a:ext cx="198005" cy="86024"/>
          </a:xfrm>
          <a:custGeom>
            <a:avLst/>
            <a:gdLst>
              <a:gd name="T0" fmla="*/ 0 w 73"/>
              <a:gd name="T1" fmla="*/ 16 h 33"/>
              <a:gd name="T2" fmla="*/ 0 w 73"/>
              <a:gd name="T3" fmla="*/ 16 h 33"/>
              <a:gd name="T4" fmla="*/ 0 w 73"/>
              <a:gd name="T5" fmla="*/ 32 h 33"/>
              <a:gd name="T6" fmla="*/ 27 w 73"/>
              <a:gd name="T7" fmla="*/ 32 h 33"/>
              <a:gd name="T8" fmla="*/ 83 w 73"/>
              <a:gd name="T9" fmla="*/ 16 h 33"/>
              <a:gd name="T10" fmla="*/ 111 w 73"/>
              <a:gd name="T11" fmla="*/ 24 h 33"/>
              <a:gd name="T12" fmla="*/ 124 w 73"/>
              <a:gd name="T13" fmla="*/ 8 h 33"/>
              <a:gd name="T14" fmla="*/ 97 w 73"/>
              <a:gd name="T15" fmla="*/ 0 h 33"/>
              <a:gd name="T16" fmla="*/ 70 w 73"/>
              <a:gd name="T17" fmla="*/ 8 h 33"/>
              <a:gd name="T18" fmla="*/ 56 w 73"/>
              <a:gd name="T19" fmla="*/ 0 h 33"/>
              <a:gd name="T20" fmla="*/ 41 w 73"/>
              <a:gd name="T21" fmla="*/ 0 h 33"/>
              <a:gd name="T22" fmla="*/ 0 w 73"/>
              <a:gd name="T23" fmla="*/ 16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3"/>
              <a:gd name="T37" fmla="*/ 0 h 33"/>
              <a:gd name="T38" fmla="*/ 73 w 73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3" h="33">
                <a:moveTo>
                  <a:pt x="0" y="16"/>
                </a:moveTo>
                <a:lnTo>
                  <a:pt x="0" y="16"/>
                </a:lnTo>
                <a:lnTo>
                  <a:pt x="0" y="32"/>
                </a:lnTo>
                <a:lnTo>
                  <a:pt x="16" y="32"/>
                </a:lnTo>
                <a:lnTo>
                  <a:pt x="48" y="16"/>
                </a:lnTo>
                <a:lnTo>
                  <a:pt x="64" y="24"/>
                </a:lnTo>
                <a:lnTo>
                  <a:pt x="72" y="8"/>
                </a:lnTo>
                <a:lnTo>
                  <a:pt x="56" y="0"/>
                </a:lnTo>
                <a:lnTo>
                  <a:pt x="40" y="8"/>
                </a:lnTo>
                <a:lnTo>
                  <a:pt x="32" y="0"/>
                </a:lnTo>
                <a:lnTo>
                  <a:pt x="24" y="0"/>
                </a:lnTo>
                <a:lnTo>
                  <a:pt x="0" y="1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94" name="Line 218"/>
          <p:cNvSpPr>
            <a:spLocks noChangeShapeType="1"/>
          </p:cNvSpPr>
          <p:nvPr/>
        </p:nvSpPr>
        <p:spPr bwMode="auto">
          <a:xfrm>
            <a:off x="3925979" y="5996946"/>
            <a:ext cx="0" cy="208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95" name="Line 219"/>
          <p:cNvSpPr>
            <a:spLocks noChangeShapeType="1"/>
          </p:cNvSpPr>
          <p:nvPr/>
        </p:nvSpPr>
        <p:spPr bwMode="auto">
          <a:xfrm>
            <a:off x="4033754" y="6351472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96" name="Line 220"/>
          <p:cNvSpPr>
            <a:spLocks noChangeShapeType="1"/>
          </p:cNvSpPr>
          <p:nvPr/>
        </p:nvSpPr>
        <p:spPr bwMode="auto">
          <a:xfrm flipV="1">
            <a:off x="5121530" y="5496439"/>
            <a:ext cx="20051" cy="6256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97" name="Line 221"/>
          <p:cNvSpPr>
            <a:spLocks noChangeShapeType="1"/>
          </p:cNvSpPr>
          <p:nvPr/>
        </p:nvSpPr>
        <p:spPr bwMode="auto">
          <a:xfrm flipV="1">
            <a:off x="5174164" y="5444303"/>
            <a:ext cx="0" cy="4170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98" name="Line 222"/>
          <p:cNvSpPr>
            <a:spLocks noChangeShapeType="1"/>
          </p:cNvSpPr>
          <p:nvPr/>
        </p:nvSpPr>
        <p:spPr bwMode="auto">
          <a:xfrm flipV="1">
            <a:off x="5728079" y="4787387"/>
            <a:ext cx="22558" cy="6256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399" name="Line 223"/>
          <p:cNvSpPr>
            <a:spLocks noChangeShapeType="1"/>
          </p:cNvSpPr>
          <p:nvPr/>
        </p:nvSpPr>
        <p:spPr bwMode="auto">
          <a:xfrm flipV="1">
            <a:off x="5858411" y="4703970"/>
            <a:ext cx="42609" cy="6256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00" name="Line 224"/>
          <p:cNvSpPr>
            <a:spLocks noChangeShapeType="1"/>
          </p:cNvSpPr>
          <p:nvPr/>
        </p:nvSpPr>
        <p:spPr bwMode="auto">
          <a:xfrm>
            <a:off x="5946135" y="4683115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01" name="Freeform 225"/>
          <p:cNvSpPr>
            <a:spLocks/>
          </p:cNvSpPr>
          <p:nvPr/>
        </p:nvSpPr>
        <p:spPr bwMode="auto">
          <a:xfrm>
            <a:off x="677688" y="3901073"/>
            <a:ext cx="25064" cy="23461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16 w 9"/>
              <a:gd name="T5" fmla="*/ 0 h 9"/>
              <a:gd name="T6" fmla="*/ 16 w 9"/>
              <a:gd name="T7" fmla="*/ 8 h 9"/>
              <a:gd name="T8" fmla="*/ 0 w 9"/>
              <a:gd name="T9" fmla="*/ 8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02" name="Line 226"/>
          <p:cNvSpPr>
            <a:spLocks noChangeShapeType="1"/>
          </p:cNvSpPr>
          <p:nvPr/>
        </p:nvSpPr>
        <p:spPr bwMode="auto">
          <a:xfrm>
            <a:off x="622547" y="4015773"/>
            <a:ext cx="22558" cy="208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03" name="Line 227"/>
          <p:cNvSpPr>
            <a:spLocks noChangeShapeType="1"/>
          </p:cNvSpPr>
          <p:nvPr/>
        </p:nvSpPr>
        <p:spPr bwMode="auto">
          <a:xfrm flipV="1">
            <a:off x="5229305" y="6643435"/>
            <a:ext cx="22558" cy="6256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04" name="Line 228"/>
          <p:cNvSpPr>
            <a:spLocks noChangeShapeType="1"/>
          </p:cNvSpPr>
          <p:nvPr/>
        </p:nvSpPr>
        <p:spPr bwMode="auto">
          <a:xfrm>
            <a:off x="4620251" y="6664289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05" name="Line 229"/>
          <p:cNvSpPr>
            <a:spLocks noChangeShapeType="1"/>
          </p:cNvSpPr>
          <p:nvPr/>
        </p:nvSpPr>
        <p:spPr bwMode="auto">
          <a:xfrm>
            <a:off x="5011249" y="6497453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06" name="Line 230"/>
          <p:cNvSpPr>
            <a:spLocks noChangeShapeType="1"/>
          </p:cNvSpPr>
          <p:nvPr/>
        </p:nvSpPr>
        <p:spPr bwMode="auto">
          <a:xfrm>
            <a:off x="5206748" y="6434890"/>
            <a:ext cx="2255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07" name="Line 231"/>
          <p:cNvSpPr>
            <a:spLocks noChangeShapeType="1"/>
          </p:cNvSpPr>
          <p:nvPr/>
        </p:nvSpPr>
        <p:spPr bwMode="auto">
          <a:xfrm>
            <a:off x="5770688" y="6497453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08" name="Line 232"/>
          <p:cNvSpPr>
            <a:spLocks noChangeShapeType="1"/>
          </p:cNvSpPr>
          <p:nvPr/>
        </p:nvSpPr>
        <p:spPr bwMode="auto">
          <a:xfrm>
            <a:off x="6096519" y="6643435"/>
            <a:ext cx="45116" cy="208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09" name="Line 233"/>
          <p:cNvSpPr>
            <a:spLocks noChangeShapeType="1"/>
          </p:cNvSpPr>
          <p:nvPr/>
        </p:nvSpPr>
        <p:spPr bwMode="auto">
          <a:xfrm>
            <a:off x="6141634" y="6685143"/>
            <a:ext cx="20051" cy="208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10" name="Line 234"/>
          <p:cNvSpPr>
            <a:spLocks noChangeShapeType="1"/>
          </p:cNvSpPr>
          <p:nvPr/>
        </p:nvSpPr>
        <p:spPr bwMode="auto">
          <a:xfrm>
            <a:off x="6184243" y="6685143"/>
            <a:ext cx="22558" cy="20854"/>
          </a:xfrm>
          <a:prstGeom prst="line">
            <a:avLst/>
          </a:pr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ja-JP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11" name="Line 235"/>
          <p:cNvSpPr>
            <a:spLocks noChangeShapeType="1"/>
          </p:cNvSpPr>
          <p:nvPr/>
        </p:nvSpPr>
        <p:spPr bwMode="auto">
          <a:xfrm>
            <a:off x="6249409" y="6705997"/>
            <a:ext cx="22558" cy="4170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12" name="Line 236"/>
          <p:cNvSpPr>
            <a:spLocks noChangeShapeType="1"/>
          </p:cNvSpPr>
          <p:nvPr/>
        </p:nvSpPr>
        <p:spPr bwMode="auto">
          <a:xfrm>
            <a:off x="6271967" y="6768561"/>
            <a:ext cx="42609" cy="208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13" name="Line 237"/>
          <p:cNvSpPr>
            <a:spLocks noChangeShapeType="1"/>
          </p:cNvSpPr>
          <p:nvPr/>
        </p:nvSpPr>
        <p:spPr bwMode="auto">
          <a:xfrm>
            <a:off x="1645157" y="5058496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14" name="Freeform 238"/>
          <p:cNvSpPr>
            <a:spLocks/>
          </p:cNvSpPr>
          <p:nvPr/>
        </p:nvSpPr>
        <p:spPr bwMode="auto">
          <a:xfrm>
            <a:off x="2720402" y="4672688"/>
            <a:ext cx="132839" cy="148588"/>
          </a:xfrm>
          <a:custGeom>
            <a:avLst/>
            <a:gdLst>
              <a:gd name="T0" fmla="*/ 0 w 49"/>
              <a:gd name="T1" fmla="*/ 32 h 57"/>
              <a:gd name="T2" fmla="*/ 0 w 49"/>
              <a:gd name="T3" fmla="*/ 32 h 57"/>
              <a:gd name="T4" fmla="*/ 15 w 49"/>
              <a:gd name="T5" fmla="*/ 56 h 57"/>
              <a:gd name="T6" fmla="*/ 41 w 49"/>
              <a:gd name="T7" fmla="*/ 56 h 57"/>
              <a:gd name="T8" fmla="*/ 56 w 49"/>
              <a:gd name="T9" fmla="*/ 56 h 57"/>
              <a:gd name="T10" fmla="*/ 69 w 49"/>
              <a:gd name="T11" fmla="*/ 40 h 57"/>
              <a:gd name="T12" fmla="*/ 69 w 49"/>
              <a:gd name="T13" fmla="*/ 32 h 57"/>
              <a:gd name="T14" fmla="*/ 83 w 49"/>
              <a:gd name="T15" fmla="*/ 32 h 57"/>
              <a:gd name="T16" fmla="*/ 69 w 49"/>
              <a:gd name="T17" fmla="*/ 16 h 57"/>
              <a:gd name="T18" fmla="*/ 83 w 49"/>
              <a:gd name="T19" fmla="*/ 0 h 57"/>
              <a:gd name="T20" fmla="*/ 41 w 49"/>
              <a:gd name="T21" fmla="*/ 0 h 57"/>
              <a:gd name="T22" fmla="*/ 41 w 49"/>
              <a:gd name="T23" fmla="*/ 8 h 57"/>
              <a:gd name="T24" fmla="*/ 27 w 49"/>
              <a:gd name="T25" fmla="*/ 16 h 57"/>
              <a:gd name="T26" fmla="*/ 15 w 49"/>
              <a:gd name="T27" fmla="*/ 16 h 57"/>
              <a:gd name="T28" fmla="*/ 0 w 49"/>
              <a:gd name="T29" fmla="*/ 32 h 5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"/>
              <a:gd name="T46" fmla="*/ 0 h 57"/>
              <a:gd name="T47" fmla="*/ 49 w 49"/>
              <a:gd name="T48" fmla="*/ 57 h 5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" h="57">
                <a:moveTo>
                  <a:pt x="0" y="32"/>
                </a:moveTo>
                <a:lnTo>
                  <a:pt x="0" y="32"/>
                </a:lnTo>
                <a:lnTo>
                  <a:pt x="8" y="56"/>
                </a:lnTo>
                <a:lnTo>
                  <a:pt x="24" y="56"/>
                </a:lnTo>
                <a:lnTo>
                  <a:pt x="32" y="56"/>
                </a:lnTo>
                <a:lnTo>
                  <a:pt x="40" y="40"/>
                </a:lnTo>
                <a:lnTo>
                  <a:pt x="40" y="32"/>
                </a:lnTo>
                <a:lnTo>
                  <a:pt x="48" y="32"/>
                </a:lnTo>
                <a:lnTo>
                  <a:pt x="40" y="16"/>
                </a:lnTo>
                <a:lnTo>
                  <a:pt x="48" y="0"/>
                </a:lnTo>
                <a:lnTo>
                  <a:pt x="24" y="0"/>
                </a:lnTo>
                <a:lnTo>
                  <a:pt x="24" y="8"/>
                </a:lnTo>
                <a:lnTo>
                  <a:pt x="16" y="16"/>
                </a:lnTo>
                <a:lnTo>
                  <a:pt x="8" y="16"/>
                </a:lnTo>
                <a:lnTo>
                  <a:pt x="0" y="32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15" name="Freeform 239"/>
          <p:cNvSpPr>
            <a:spLocks/>
          </p:cNvSpPr>
          <p:nvPr/>
        </p:nvSpPr>
        <p:spPr bwMode="auto">
          <a:xfrm>
            <a:off x="3241732" y="4672688"/>
            <a:ext cx="220563" cy="86024"/>
          </a:xfrm>
          <a:custGeom>
            <a:avLst/>
            <a:gdLst>
              <a:gd name="T0" fmla="*/ 0 w 81"/>
              <a:gd name="T1" fmla="*/ 16 h 33"/>
              <a:gd name="T2" fmla="*/ 0 w 81"/>
              <a:gd name="T3" fmla="*/ 16 h 33"/>
              <a:gd name="T4" fmla="*/ 15 w 81"/>
              <a:gd name="T5" fmla="*/ 32 h 33"/>
              <a:gd name="T6" fmla="*/ 28 w 81"/>
              <a:gd name="T7" fmla="*/ 8 h 33"/>
              <a:gd name="T8" fmla="*/ 42 w 81"/>
              <a:gd name="T9" fmla="*/ 0 h 33"/>
              <a:gd name="T10" fmla="*/ 100 w 81"/>
              <a:gd name="T11" fmla="*/ 0 h 33"/>
              <a:gd name="T12" fmla="*/ 115 w 81"/>
              <a:gd name="T13" fmla="*/ 8 h 33"/>
              <a:gd name="T14" fmla="*/ 144 w 81"/>
              <a:gd name="T15" fmla="*/ 0 h 33"/>
              <a:gd name="T16" fmla="*/ 100 w 81"/>
              <a:gd name="T17" fmla="*/ 0 h 33"/>
              <a:gd name="T18" fmla="*/ 28 w 81"/>
              <a:gd name="T19" fmla="*/ 0 h 33"/>
              <a:gd name="T20" fmla="*/ 15 w 81"/>
              <a:gd name="T21" fmla="*/ 8 h 33"/>
              <a:gd name="T22" fmla="*/ 0 w 81"/>
              <a:gd name="T23" fmla="*/ 16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"/>
              <a:gd name="T37" fmla="*/ 0 h 33"/>
              <a:gd name="T38" fmla="*/ 81 w 81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" h="33">
                <a:moveTo>
                  <a:pt x="0" y="16"/>
                </a:moveTo>
                <a:lnTo>
                  <a:pt x="0" y="16"/>
                </a:lnTo>
                <a:lnTo>
                  <a:pt x="8" y="32"/>
                </a:lnTo>
                <a:lnTo>
                  <a:pt x="16" y="8"/>
                </a:lnTo>
                <a:lnTo>
                  <a:pt x="24" y="0"/>
                </a:lnTo>
                <a:lnTo>
                  <a:pt x="56" y="0"/>
                </a:lnTo>
                <a:lnTo>
                  <a:pt x="64" y="8"/>
                </a:lnTo>
                <a:lnTo>
                  <a:pt x="80" y="0"/>
                </a:lnTo>
                <a:lnTo>
                  <a:pt x="56" y="0"/>
                </a:lnTo>
                <a:lnTo>
                  <a:pt x="16" y="0"/>
                </a:lnTo>
                <a:lnTo>
                  <a:pt x="8" y="8"/>
                </a:lnTo>
                <a:lnTo>
                  <a:pt x="0" y="16"/>
                </a:lnTo>
              </a:path>
            </a:pathLst>
          </a:custGeom>
          <a:solidFill>
            <a:schemeClr val="tx2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16" name="Freeform 240"/>
          <p:cNvSpPr>
            <a:spLocks/>
          </p:cNvSpPr>
          <p:nvPr/>
        </p:nvSpPr>
        <p:spPr bwMode="auto">
          <a:xfrm>
            <a:off x="4284394" y="4193036"/>
            <a:ext cx="220563" cy="252861"/>
          </a:xfrm>
          <a:custGeom>
            <a:avLst/>
            <a:gdLst>
              <a:gd name="T0" fmla="*/ 0 w 81"/>
              <a:gd name="T1" fmla="*/ 88 h 97"/>
              <a:gd name="T2" fmla="*/ 0 w 81"/>
              <a:gd name="T3" fmla="*/ 88 h 97"/>
              <a:gd name="T4" fmla="*/ 15 w 81"/>
              <a:gd name="T5" fmla="*/ 96 h 97"/>
              <a:gd name="T6" fmla="*/ 58 w 81"/>
              <a:gd name="T7" fmla="*/ 88 h 97"/>
              <a:gd name="T8" fmla="*/ 58 w 81"/>
              <a:gd name="T9" fmla="*/ 80 h 97"/>
              <a:gd name="T10" fmla="*/ 100 w 81"/>
              <a:gd name="T11" fmla="*/ 64 h 97"/>
              <a:gd name="T12" fmla="*/ 128 w 81"/>
              <a:gd name="T13" fmla="*/ 40 h 97"/>
              <a:gd name="T14" fmla="*/ 144 w 81"/>
              <a:gd name="T15" fmla="*/ 0 h 97"/>
              <a:gd name="T16" fmla="*/ 128 w 81"/>
              <a:gd name="T17" fmla="*/ 0 h 97"/>
              <a:gd name="T18" fmla="*/ 100 w 81"/>
              <a:gd name="T19" fmla="*/ 40 h 97"/>
              <a:gd name="T20" fmla="*/ 42 w 81"/>
              <a:gd name="T21" fmla="*/ 80 h 97"/>
              <a:gd name="T22" fmla="*/ 0 w 81"/>
              <a:gd name="T23" fmla="*/ 88 h 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"/>
              <a:gd name="T37" fmla="*/ 0 h 97"/>
              <a:gd name="T38" fmla="*/ 81 w 81"/>
              <a:gd name="T39" fmla="*/ 97 h 9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" h="97">
                <a:moveTo>
                  <a:pt x="0" y="88"/>
                </a:moveTo>
                <a:lnTo>
                  <a:pt x="0" y="88"/>
                </a:lnTo>
                <a:lnTo>
                  <a:pt x="8" y="96"/>
                </a:lnTo>
                <a:lnTo>
                  <a:pt x="32" y="88"/>
                </a:lnTo>
                <a:lnTo>
                  <a:pt x="32" y="80"/>
                </a:lnTo>
                <a:lnTo>
                  <a:pt x="56" y="64"/>
                </a:lnTo>
                <a:lnTo>
                  <a:pt x="72" y="40"/>
                </a:lnTo>
                <a:lnTo>
                  <a:pt x="80" y="0"/>
                </a:lnTo>
                <a:lnTo>
                  <a:pt x="72" y="0"/>
                </a:lnTo>
                <a:lnTo>
                  <a:pt x="56" y="40"/>
                </a:lnTo>
                <a:lnTo>
                  <a:pt x="24" y="80"/>
                </a:lnTo>
                <a:lnTo>
                  <a:pt x="0" y="88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17" name="Freeform 241"/>
          <p:cNvSpPr>
            <a:spLocks/>
          </p:cNvSpPr>
          <p:nvPr/>
        </p:nvSpPr>
        <p:spPr bwMode="auto">
          <a:xfrm>
            <a:off x="1765464" y="3817656"/>
            <a:ext cx="90230" cy="127734"/>
          </a:xfrm>
          <a:custGeom>
            <a:avLst/>
            <a:gdLst>
              <a:gd name="T0" fmla="*/ 0 w 33"/>
              <a:gd name="T1" fmla="*/ 16 h 49"/>
              <a:gd name="T2" fmla="*/ 0 w 33"/>
              <a:gd name="T3" fmla="*/ 16 h 49"/>
              <a:gd name="T4" fmla="*/ 15 w 33"/>
              <a:gd name="T5" fmla="*/ 24 h 49"/>
              <a:gd name="T6" fmla="*/ 29 w 33"/>
              <a:gd name="T7" fmla="*/ 48 h 49"/>
              <a:gd name="T8" fmla="*/ 44 w 33"/>
              <a:gd name="T9" fmla="*/ 40 h 49"/>
              <a:gd name="T10" fmla="*/ 58 w 33"/>
              <a:gd name="T11" fmla="*/ 40 h 49"/>
              <a:gd name="T12" fmla="*/ 58 w 33"/>
              <a:gd name="T13" fmla="*/ 24 h 49"/>
              <a:gd name="T14" fmla="*/ 29 w 33"/>
              <a:gd name="T15" fmla="*/ 0 h 49"/>
              <a:gd name="T16" fmla="*/ 15 w 33"/>
              <a:gd name="T17" fmla="*/ 0 h 49"/>
              <a:gd name="T18" fmla="*/ 0 w 33"/>
              <a:gd name="T19" fmla="*/ 16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"/>
              <a:gd name="T31" fmla="*/ 0 h 49"/>
              <a:gd name="T32" fmla="*/ 33 w 33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" h="49">
                <a:moveTo>
                  <a:pt x="0" y="16"/>
                </a:moveTo>
                <a:lnTo>
                  <a:pt x="0" y="16"/>
                </a:lnTo>
                <a:lnTo>
                  <a:pt x="8" y="24"/>
                </a:lnTo>
                <a:lnTo>
                  <a:pt x="16" y="48"/>
                </a:lnTo>
                <a:lnTo>
                  <a:pt x="24" y="40"/>
                </a:lnTo>
                <a:lnTo>
                  <a:pt x="32" y="40"/>
                </a:lnTo>
                <a:lnTo>
                  <a:pt x="32" y="24"/>
                </a:lnTo>
                <a:lnTo>
                  <a:pt x="16" y="0"/>
                </a:lnTo>
                <a:lnTo>
                  <a:pt x="8" y="0"/>
                </a:lnTo>
                <a:lnTo>
                  <a:pt x="0" y="16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18" name="Freeform 242"/>
          <p:cNvSpPr>
            <a:spLocks/>
          </p:cNvSpPr>
          <p:nvPr/>
        </p:nvSpPr>
        <p:spPr bwMode="auto">
          <a:xfrm>
            <a:off x="1918355" y="3734238"/>
            <a:ext cx="67672" cy="127734"/>
          </a:xfrm>
          <a:custGeom>
            <a:avLst/>
            <a:gdLst>
              <a:gd name="T0" fmla="*/ 0 w 25"/>
              <a:gd name="T1" fmla="*/ 32 h 49"/>
              <a:gd name="T2" fmla="*/ 0 w 25"/>
              <a:gd name="T3" fmla="*/ 32 h 49"/>
              <a:gd name="T4" fmla="*/ 27 w 25"/>
              <a:gd name="T5" fmla="*/ 40 h 49"/>
              <a:gd name="T6" fmla="*/ 27 w 25"/>
              <a:gd name="T7" fmla="*/ 48 h 49"/>
              <a:gd name="T8" fmla="*/ 41 w 25"/>
              <a:gd name="T9" fmla="*/ 48 h 49"/>
              <a:gd name="T10" fmla="*/ 27 w 25"/>
              <a:gd name="T11" fmla="*/ 24 h 49"/>
              <a:gd name="T12" fmla="*/ 27 w 25"/>
              <a:gd name="T13" fmla="*/ 8 h 49"/>
              <a:gd name="T14" fmla="*/ 15 w 25"/>
              <a:gd name="T15" fmla="*/ 8 h 49"/>
              <a:gd name="T16" fmla="*/ 0 w 25"/>
              <a:gd name="T17" fmla="*/ 0 h 49"/>
              <a:gd name="T18" fmla="*/ 15 w 25"/>
              <a:gd name="T19" fmla="*/ 8 h 49"/>
              <a:gd name="T20" fmla="*/ 15 w 25"/>
              <a:gd name="T21" fmla="*/ 16 h 49"/>
              <a:gd name="T22" fmla="*/ 0 w 25"/>
              <a:gd name="T23" fmla="*/ 16 h 49"/>
              <a:gd name="T24" fmla="*/ 0 w 25"/>
              <a:gd name="T25" fmla="*/ 32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"/>
              <a:gd name="T40" fmla="*/ 0 h 49"/>
              <a:gd name="T41" fmla="*/ 25 w 25"/>
              <a:gd name="T42" fmla="*/ 49 h 4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" h="49">
                <a:moveTo>
                  <a:pt x="0" y="32"/>
                </a:moveTo>
                <a:lnTo>
                  <a:pt x="0" y="32"/>
                </a:lnTo>
                <a:lnTo>
                  <a:pt x="16" y="40"/>
                </a:lnTo>
                <a:lnTo>
                  <a:pt x="16" y="48"/>
                </a:lnTo>
                <a:lnTo>
                  <a:pt x="24" y="48"/>
                </a:lnTo>
                <a:lnTo>
                  <a:pt x="16" y="24"/>
                </a:lnTo>
                <a:lnTo>
                  <a:pt x="16" y="8"/>
                </a:lnTo>
                <a:lnTo>
                  <a:pt x="8" y="8"/>
                </a:lnTo>
                <a:lnTo>
                  <a:pt x="0" y="0"/>
                </a:lnTo>
                <a:lnTo>
                  <a:pt x="8" y="8"/>
                </a:lnTo>
                <a:lnTo>
                  <a:pt x="8" y="16"/>
                </a:lnTo>
                <a:lnTo>
                  <a:pt x="0" y="16"/>
                </a:lnTo>
                <a:lnTo>
                  <a:pt x="0" y="32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4" name="Freeform 318"/>
          <p:cNvSpPr>
            <a:spLocks/>
          </p:cNvSpPr>
          <p:nvPr/>
        </p:nvSpPr>
        <p:spPr bwMode="auto">
          <a:xfrm>
            <a:off x="2209097" y="2300494"/>
            <a:ext cx="245627" cy="72990"/>
          </a:xfrm>
          <a:custGeom>
            <a:avLst/>
            <a:gdLst>
              <a:gd name="T0" fmla="*/ 40 w 110"/>
              <a:gd name="T1" fmla="*/ 9 h 27"/>
              <a:gd name="T2" fmla="*/ 36 w 110"/>
              <a:gd name="T3" fmla="*/ 9 h 27"/>
              <a:gd name="T4" fmla="*/ 31 w 110"/>
              <a:gd name="T5" fmla="*/ 9 h 27"/>
              <a:gd name="T6" fmla="*/ 31 w 110"/>
              <a:gd name="T7" fmla="*/ 25 h 27"/>
              <a:gd name="T8" fmla="*/ 26 w 110"/>
              <a:gd name="T9" fmla="*/ 34 h 27"/>
              <a:gd name="T10" fmla="*/ 26 w 110"/>
              <a:gd name="T11" fmla="*/ 25 h 27"/>
              <a:gd name="T12" fmla="*/ 23 w 110"/>
              <a:gd name="T13" fmla="*/ 25 h 27"/>
              <a:gd name="T14" fmla="*/ 18 w 110"/>
              <a:gd name="T15" fmla="*/ 9 h 27"/>
              <a:gd name="T16" fmla="*/ 23 w 110"/>
              <a:gd name="T17" fmla="*/ 9 h 27"/>
              <a:gd name="T18" fmla="*/ 26 w 110"/>
              <a:gd name="T19" fmla="*/ 9 h 27"/>
              <a:gd name="T20" fmla="*/ 23 w 110"/>
              <a:gd name="T21" fmla="*/ 9 h 27"/>
              <a:gd name="T22" fmla="*/ 18 w 110"/>
              <a:gd name="T23" fmla="*/ 9 h 27"/>
              <a:gd name="T24" fmla="*/ 23 w 110"/>
              <a:gd name="T25" fmla="*/ 9 h 27"/>
              <a:gd name="T26" fmla="*/ 18 w 110"/>
              <a:gd name="T27" fmla="*/ 0 h 27"/>
              <a:gd name="T28" fmla="*/ 13 w 110"/>
              <a:gd name="T29" fmla="*/ 9 h 27"/>
              <a:gd name="T30" fmla="*/ 9 w 110"/>
              <a:gd name="T31" fmla="*/ 9 h 27"/>
              <a:gd name="T32" fmla="*/ 4 w 110"/>
              <a:gd name="T33" fmla="*/ 9 h 27"/>
              <a:gd name="T34" fmla="*/ 0 w 110"/>
              <a:gd name="T35" fmla="*/ 9 h 27"/>
              <a:gd name="T36" fmla="*/ 4 w 110"/>
              <a:gd name="T37" fmla="*/ 0 h 27"/>
              <a:gd name="T38" fmla="*/ 13 w 110"/>
              <a:gd name="T39" fmla="*/ 0 h 27"/>
              <a:gd name="T40" fmla="*/ 23 w 110"/>
              <a:gd name="T41" fmla="*/ 0 h 27"/>
              <a:gd name="T42" fmla="*/ 26 w 110"/>
              <a:gd name="T43" fmla="*/ 0 h 27"/>
              <a:gd name="T44" fmla="*/ 36 w 110"/>
              <a:gd name="T45" fmla="*/ 0 h 27"/>
              <a:gd name="T46" fmla="*/ 40 w 110"/>
              <a:gd name="T47" fmla="*/ 0 h 27"/>
              <a:gd name="T48" fmla="*/ 44 w 110"/>
              <a:gd name="T49" fmla="*/ 0 h 27"/>
              <a:gd name="T50" fmla="*/ 48 w 110"/>
              <a:gd name="T51" fmla="*/ 0 h 27"/>
              <a:gd name="T52" fmla="*/ 48 w 110"/>
              <a:gd name="T53" fmla="*/ 9 h 27"/>
              <a:gd name="T54" fmla="*/ 44 w 110"/>
              <a:gd name="T55" fmla="*/ 9 h 27"/>
              <a:gd name="T56" fmla="*/ 40 w 110"/>
              <a:gd name="T57" fmla="*/ 9 h 27"/>
              <a:gd name="T58" fmla="*/ 40 w 110"/>
              <a:gd name="T59" fmla="*/ 9 h 2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0"/>
              <a:gd name="T91" fmla="*/ 0 h 27"/>
              <a:gd name="T92" fmla="*/ 110 w 110"/>
              <a:gd name="T93" fmla="*/ 27 h 2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0" h="27">
                <a:moveTo>
                  <a:pt x="90" y="9"/>
                </a:moveTo>
                <a:lnTo>
                  <a:pt x="80" y="9"/>
                </a:lnTo>
                <a:lnTo>
                  <a:pt x="70" y="9"/>
                </a:lnTo>
                <a:lnTo>
                  <a:pt x="70" y="18"/>
                </a:lnTo>
                <a:lnTo>
                  <a:pt x="60" y="27"/>
                </a:lnTo>
                <a:lnTo>
                  <a:pt x="60" y="18"/>
                </a:lnTo>
                <a:lnTo>
                  <a:pt x="50" y="18"/>
                </a:lnTo>
                <a:lnTo>
                  <a:pt x="40" y="9"/>
                </a:lnTo>
                <a:lnTo>
                  <a:pt x="50" y="9"/>
                </a:lnTo>
                <a:lnTo>
                  <a:pt x="60" y="9"/>
                </a:lnTo>
                <a:lnTo>
                  <a:pt x="50" y="9"/>
                </a:lnTo>
                <a:lnTo>
                  <a:pt x="40" y="9"/>
                </a:lnTo>
                <a:lnTo>
                  <a:pt x="50" y="9"/>
                </a:lnTo>
                <a:lnTo>
                  <a:pt x="40" y="0"/>
                </a:lnTo>
                <a:lnTo>
                  <a:pt x="30" y="9"/>
                </a:lnTo>
                <a:lnTo>
                  <a:pt x="20" y="9"/>
                </a:lnTo>
                <a:lnTo>
                  <a:pt x="10" y="9"/>
                </a:lnTo>
                <a:lnTo>
                  <a:pt x="0" y="9"/>
                </a:lnTo>
                <a:lnTo>
                  <a:pt x="10" y="0"/>
                </a:lnTo>
                <a:lnTo>
                  <a:pt x="30" y="0"/>
                </a:lnTo>
                <a:lnTo>
                  <a:pt x="50" y="0"/>
                </a:lnTo>
                <a:lnTo>
                  <a:pt x="60" y="0"/>
                </a:lnTo>
                <a:lnTo>
                  <a:pt x="80" y="0"/>
                </a:lnTo>
                <a:lnTo>
                  <a:pt x="90" y="0"/>
                </a:lnTo>
                <a:lnTo>
                  <a:pt x="100" y="0"/>
                </a:lnTo>
                <a:lnTo>
                  <a:pt x="110" y="0"/>
                </a:lnTo>
                <a:lnTo>
                  <a:pt x="110" y="9"/>
                </a:lnTo>
                <a:lnTo>
                  <a:pt x="100" y="9"/>
                </a:lnTo>
                <a:lnTo>
                  <a:pt x="90" y="9"/>
                </a:lnTo>
                <a:close/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5" name="Freeform 319"/>
          <p:cNvSpPr>
            <a:spLocks/>
          </p:cNvSpPr>
          <p:nvPr/>
        </p:nvSpPr>
        <p:spPr bwMode="auto">
          <a:xfrm>
            <a:off x="2567511" y="2204042"/>
            <a:ext cx="135346" cy="119913"/>
          </a:xfrm>
          <a:custGeom>
            <a:avLst/>
            <a:gdLst>
              <a:gd name="T0" fmla="*/ 24 w 60"/>
              <a:gd name="T1" fmla="*/ 43 h 45"/>
              <a:gd name="T2" fmla="*/ 19 w 60"/>
              <a:gd name="T3" fmla="*/ 43 h 45"/>
              <a:gd name="T4" fmla="*/ 14 w 60"/>
              <a:gd name="T5" fmla="*/ 52 h 45"/>
              <a:gd name="T6" fmla="*/ 10 w 60"/>
              <a:gd name="T7" fmla="*/ 52 h 45"/>
              <a:gd name="T8" fmla="*/ 0 w 60"/>
              <a:gd name="T9" fmla="*/ 43 h 45"/>
              <a:gd name="T10" fmla="*/ 0 w 60"/>
              <a:gd name="T11" fmla="*/ 34 h 45"/>
              <a:gd name="T12" fmla="*/ 5 w 60"/>
              <a:gd name="T13" fmla="*/ 34 h 45"/>
              <a:gd name="T14" fmla="*/ 14 w 60"/>
              <a:gd name="T15" fmla="*/ 34 h 45"/>
              <a:gd name="T16" fmla="*/ 14 w 60"/>
              <a:gd name="T17" fmla="*/ 18 h 45"/>
              <a:gd name="T18" fmla="*/ 10 w 60"/>
              <a:gd name="T19" fmla="*/ 34 h 45"/>
              <a:gd name="T20" fmla="*/ 10 w 60"/>
              <a:gd name="T21" fmla="*/ 18 h 45"/>
              <a:gd name="T22" fmla="*/ 14 w 60"/>
              <a:gd name="T23" fmla="*/ 18 h 45"/>
              <a:gd name="T24" fmla="*/ 19 w 60"/>
              <a:gd name="T25" fmla="*/ 18 h 45"/>
              <a:gd name="T26" fmla="*/ 24 w 60"/>
              <a:gd name="T27" fmla="*/ 9 h 45"/>
              <a:gd name="T28" fmla="*/ 29 w 60"/>
              <a:gd name="T29" fmla="*/ 9 h 45"/>
              <a:gd name="T30" fmla="*/ 29 w 60"/>
              <a:gd name="T31" fmla="*/ 0 h 45"/>
              <a:gd name="T32" fmla="*/ 29 w 60"/>
              <a:gd name="T33" fmla="*/ 9 h 45"/>
              <a:gd name="T34" fmla="*/ 29 w 60"/>
              <a:gd name="T35" fmla="*/ 18 h 45"/>
              <a:gd name="T36" fmla="*/ 24 w 60"/>
              <a:gd name="T37" fmla="*/ 18 h 45"/>
              <a:gd name="T38" fmla="*/ 19 w 60"/>
              <a:gd name="T39" fmla="*/ 18 h 45"/>
              <a:gd name="T40" fmla="*/ 14 w 60"/>
              <a:gd name="T41" fmla="*/ 34 h 45"/>
              <a:gd name="T42" fmla="*/ 19 w 60"/>
              <a:gd name="T43" fmla="*/ 34 h 45"/>
              <a:gd name="T44" fmla="*/ 29 w 60"/>
              <a:gd name="T45" fmla="*/ 34 h 45"/>
              <a:gd name="T46" fmla="*/ 29 w 60"/>
              <a:gd name="T47" fmla="*/ 43 h 45"/>
              <a:gd name="T48" fmla="*/ 24 w 60"/>
              <a:gd name="T49" fmla="*/ 43 h 45"/>
              <a:gd name="T50" fmla="*/ 24 w 60"/>
              <a:gd name="T51" fmla="*/ 43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0"/>
              <a:gd name="T79" fmla="*/ 0 h 45"/>
              <a:gd name="T80" fmla="*/ 60 w 60"/>
              <a:gd name="T81" fmla="*/ 45 h 4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0" h="45">
                <a:moveTo>
                  <a:pt x="50" y="36"/>
                </a:moveTo>
                <a:lnTo>
                  <a:pt x="40" y="36"/>
                </a:lnTo>
                <a:lnTo>
                  <a:pt x="30" y="45"/>
                </a:lnTo>
                <a:lnTo>
                  <a:pt x="20" y="45"/>
                </a:lnTo>
                <a:lnTo>
                  <a:pt x="0" y="36"/>
                </a:lnTo>
                <a:lnTo>
                  <a:pt x="0" y="27"/>
                </a:lnTo>
                <a:lnTo>
                  <a:pt x="10" y="27"/>
                </a:lnTo>
                <a:lnTo>
                  <a:pt x="30" y="27"/>
                </a:lnTo>
                <a:lnTo>
                  <a:pt x="30" y="18"/>
                </a:lnTo>
                <a:lnTo>
                  <a:pt x="20" y="27"/>
                </a:lnTo>
                <a:lnTo>
                  <a:pt x="20" y="18"/>
                </a:lnTo>
                <a:lnTo>
                  <a:pt x="30" y="18"/>
                </a:lnTo>
                <a:lnTo>
                  <a:pt x="40" y="18"/>
                </a:lnTo>
                <a:lnTo>
                  <a:pt x="50" y="9"/>
                </a:lnTo>
                <a:lnTo>
                  <a:pt x="60" y="9"/>
                </a:lnTo>
                <a:lnTo>
                  <a:pt x="60" y="0"/>
                </a:lnTo>
                <a:lnTo>
                  <a:pt x="60" y="9"/>
                </a:lnTo>
                <a:lnTo>
                  <a:pt x="60" y="18"/>
                </a:lnTo>
                <a:lnTo>
                  <a:pt x="50" y="18"/>
                </a:lnTo>
                <a:lnTo>
                  <a:pt x="40" y="18"/>
                </a:lnTo>
                <a:lnTo>
                  <a:pt x="30" y="27"/>
                </a:lnTo>
                <a:lnTo>
                  <a:pt x="40" y="27"/>
                </a:lnTo>
                <a:lnTo>
                  <a:pt x="60" y="27"/>
                </a:lnTo>
                <a:lnTo>
                  <a:pt x="60" y="36"/>
                </a:lnTo>
                <a:lnTo>
                  <a:pt x="50" y="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6" name="Freeform 320"/>
          <p:cNvSpPr>
            <a:spLocks/>
          </p:cNvSpPr>
          <p:nvPr/>
        </p:nvSpPr>
        <p:spPr bwMode="auto">
          <a:xfrm>
            <a:off x="1088737" y="2373485"/>
            <a:ext cx="448645" cy="265894"/>
          </a:xfrm>
          <a:custGeom>
            <a:avLst/>
            <a:gdLst>
              <a:gd name="T0" fmla="*/ 71 w 201"/>
              <a:gd name="T1" fmla="*/ 94 h 98"/>
              <a:gd name="T2" fmla="*/ 62 w 201"/>
              <a:gd name="T3" fmla="*/ 94 h 98"/>
              <a:gd name="T4" fmla="*/ 67 w 201"/>
              <a:gd name="T5" fmla="*/ 83 h 98"/>
              <a:gd name="T6" fmla="*/ 62 w 201"/>
              <a:gd name="T7" fmla="*/ 58 h 98"/>
              <a:gd name="T8" fmla="*/ 62 w 201"/>
              <a:gd name="T9" fmla="*/ 58 h 98"/>
              <a:gd name="T10" fmla="*/ 54 w 201"/>
              <a:gd name="T11" fmla="*/ 58 h 98"/>
              <a:gd name="T12" fmla="*/ 48 w 201"/>
              <a:gd name="T13" fmla="*/ 94 h 98"/>
              <a:gd name="T14" fmla="*/ 44 w 201"/>
              <a:gd name="T15" fmla="*/ 118 h 98"/>
              <a:gd name="T16" fmla="*/ 40 w 201"/>
              <a:gd name="T17" fmla="*/ 129 h 98"/>
              <a:gd name="T18" fmla="*/ 26 w 201"/>
              <a:gd name="T19" fmla="*/ 118 h 98"/>
              <a:gd name="T20" fmla="*/ 26 w 201"/>
              <a:gd name="T21" fmla="*/ 94 h 98"/>
              <a:gd name="T22" fmla="*/ 36 w 201"/>
              <a:gd name="T23" fmla="*/ 94 h 98"/>
              <a:gd name="T24" fmla="*/ 26 w 201"/>
              <a:gd name="T25" fmla="*/ 94 h 98"/>
              <a:gd name="T26" fmla="*/ 18 w 201"/>
              <a:gd name="T27" fmla="*/ 94 h 98"/>
              <a:gd name="T28" fmla="*/ 22 w 201"/>
              <a:gd name="T29" fmla="*/ 69 h 98"/>
              <a:gd name="T30" fmla="*/ 31 w 201"/>
              <a:gd name="T31" fmla="*/ 69 h 98"/>
              <a:gd name="T32" fmla="*/ 36 w 201"/>
              <a:gd name="T33" fmla="*/ 58 h 98"/>
              <a:gd name="T34" fmla="*/ 26 w 201"/>
              <a:gd name="T35" fmla="*/ 58 h 98"/>
              <a:gd name="T36" fmla="*/ 18 w 201"/>
              <a:gd name="T37" fmla="*/ 69 h 98"/>
              <a:gd name="T38" fmla="*/ 13 w 201"/>
              <a:gd name="T39" fmla="*/ 58 h 98"/>
              <a:gd name="T40" fmla="*/ 13 w 201"/>
              <a:gd name="T41" fmla="*/ 58 h 98"/>
              <a:gd name="T42" fmla="*/ 4 w 201"/>
              <a:gd name="T43" fmla="*/ 47 h 98"/>
              <a:gd name="T44" fmla="*/ 0 w 201"/>
              <a:gd name="T45" fmla="*/ 33 h 98"/>
              <a:gd name="T46" fmla="*/ 0 w 201"/>
              <a:gd name="T47" fmla="*/ 9 h 98"/>
              <a:gd name="T48" fmla="*/ 9 w 201"/>
              <a:gd name="T49" fmla="*/ 9 h 98"/>
              <a:gd name="T50" fmla="*/ 18 w 201"/>
              <a:gd name="T51" fmla="*/ 9 h 98"/>
              <a:gd name="T52" fmla="*/ 18 w 201"/>
              <a:gd name="T53" fmla="*/ 9 h 98"/>
              <a:gd name="T54" fmla="*/ 18 w 201"/>
              <a:gd name="T55" fmla="*/ 25 h 98"/>
              <a:gd name="T56" fmla="*/ 22 w 201"/>
              <a:gd name="T57" fmla="*/ 9 h 98"/>
              <a:gd name="T58" fmla="*/ 31 w 201"/>
              <a:gd name="T59" fmla="*/ 25 h 98"/>
              <a:gd name="T60" fmla="*/ 31 w 201"/>
              <a:gd name="T61" fmla="*/ 25 h 98"/>
              <a:gd name="T62" fmla="*/ 31 w 201"/>
              <a:gd name="T63" fmla="*/ 0 h 98"/>
              <a:gd name="T64" fmla="*/ 40 w 201"/>
              <a:gd name="T65" fmla="*/ 0 h 98"/>
              <a:gd name="T66" fmla="*/ 44 w 201"/>
              <a:gd name="T67" fmla="*/ 9 h 98"/>
              <a:gd name="T68" fmla="*/ 54 w 201"/>
              <a:gd name="T69" fmla="*/ 9 h 98"/>
              <a:gd name="T70" fmla="*/ 54 w 201"/>
              <a:gd name="T71" fmla="*/ 25 h 98"/>
              <a:gd name="T72" fmla="*/ 67 w 201"/>
              <a:gd name="T73" fmla="*/ 47 h 98"/>
              <a:gd name="T74" fmla="*/ 76 w 201"/>
              <a:gd name="T75" fmla="*/ 58 h 98"/>
              <a:gd name="T76" fmla="*/ 84 w 201"/>
              <a:gd name="T77" fmla="*/ 83 h 98"/>
              <a:gd name="T78" fmla="*/ 84 w 201"/>
              <a:gd name="T79" fmla="*/ 94 h 98"/>
              <a:gd name="T80" fmla="*/ 71 w 201"/>
              <a:gd name="T81" fmla="*/ 106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1"/>
              <a:gd name="T124" fmla="*/ 0 h 98"/>
              <a:gd name="T125" fmla="*/ 201 w 201"/>
              <a:gd name="T126" fmla="*/ 98 h 9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1" h="98">
                <a:moveTo>
                  <a:pt x="161" y="80"/>
                </a:moveTo>
                <a:lnTo>
                  <a:pt x="161" y="71"/>
                </a:lnTo>
                <a:lnTo>
                  <a:pt x="151" y="71"/>
                </a:lnTo>
                <a:lnTo>
                  <a:pt x="141" y="71"/>
                </a:lnTo>
                <a:lnTo>
                  <a:pt x="151" y="71"/>
                </a:lnTo>
                <a:lnTo>
                  <a:pt x="151" y="62"/>
                </a:lnTo>
                <a:lnTo>
                  <a:pt x="141" y="53"/>
                </a:lnTo>
                <a:lnTo>
                  <a:pt x="141" y="44"/>
                </a:lnTo>
                <a:lnTo>
                  <a:pt x="151" y="44"/>
                </a:lnTo>
                <a:lnTo>
                  <a:pt x="141" y="44"/>
                </a:lnTo>
                <a:lnTo>
                  <a:pt x="130" y="44"/>
                </a:lnTo>
                <a:lnTo>
                  <a:pt x="120" y="44"/>
                </a:lnTo>
                <a:lnTo>
                  <a:pt x="120" y="62"/>
                </a:lnTo>
                <a:lnTo>
                  <a:pt x="110" y="71"/>
                </a:lnTo>
                <a:lnTo>
                  <a:pt x="100" y="71"/>
                </a:lnTo>
                <a:lnTo>
                  <a:pt x="100" y="89"/>
                </a:lnTo>
                <a:lnTo>
                  <a:pt x="100" y="98"/>
                </a:lnTo>
                <a:lnTo>
                  <a:pt x="90" y="98"/>
                </a:lnTo>
                <a:lnTo>
                  <a:pt x="70" y="98"/>
                </a:lnTo>
                <a:lnTo>
                  <a:pt x="60" y="89"/>
                </a:lnTo>
                <a:lnTo>
                  <a:pt x="40" y="71"/>
                </a:lnTo>
                <a:lnTo>
                  <a:pt x="60" y="71"/>
                </a:lnTo>
                <a:lnTo>
                  <a:pt x="70" y="71"/>
                </a:lnTo>
                <a:lnTo>
                  <a:pt x="80" y="71"/>
                </a:lnTo>
                <a:lnTo>
                  <a:pt x="70" y="71"/>
                </a:lnTo>
                <a:lnTo>
                  <a:pt x="60" y="71"/>
                </a:lnTo>
                <a:lnTo>
                  <a:pt x="50" y="71"/>
                </a:lnTo>
                <a:lnTo>
                  <a:pt x="40" y="71"/>
                </a:lnTo>
                <a:lnTo>
                  <a:pt x="40" y="62"/>
                </a:lnTo>
                <a:lnTo>
                  <a:pt x="50" y="53"/>
                </a:lnTo>
                <a:lnTo>
                  <a:pt x="60" y="53"/>
                </a:lnTo>
                <a:lnTo>
                  <a:pt x="70" y="53"/>
                </a:lnTo>
                <a:lnTo>
                  <a:pt x="70" y="44"/>
                </a:lnTo>
                <a:lnTo>
                  <a:pt x="80" y="44"/>
                </a:lnTo>
                <a:lnTo>
                  <a:pt x="70" y="44"/>
                </a:lnTo>
                <a:lnTo>
                  <a:pt x="60" y="44"/>
                </a:lnTo>
                <a:lnTo>
                  <a:pt x="50" y="44"/>
                </a:lnTo>
                <a:lnTo>
                  <a:pt x="40" y="53"/>
                </a:lnTo>
                <a:lnTo>
                  <a:pt x="30" y="53"/>
                </a:lnTo>
                <a:lnTo>
                  <a:pt x="30" y="44"/>
                </a:lnTo>
                <a:lnTo>
                  <a:pt x="20" y="44"/>
                </a:lnTo>
                <a:lnTo>
                  <a:pt x="30" y="44"/>
                </a:lnTo>
                <a:lnTo>
                  <a:pt x="20" y="44"/>
                </a:lnTo>
                <a:lnTo>
                  <a:pt x="10" y="35"/>
                </a:lnTo>
                <a:lnTo>
                  <a:pt x="10" y="26"/>
                </a:lnTo>
                <a:lnTo>
                  <a:pt x="0" y="26"/>
                </a:lnTo>
                <a:lnTo>
                  <a:pt x="0" y="18"/>
                </a:lnTo>
                <a:lnTo>
                  <a:pt x="0" y="9"/>
                </a:lnTo>
                <a:lnTo>
                  <a:pt x="10" y="9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30" y="9"/>
                </a:lnTo>
                <a:lnTo>
                  <a:pt x="40" y="9"/>
                </a:lnTo>
                <a:lnTo>
                  <a:pt x="50" y="18"/>
                </a:lnTo>
                <a:lnTo>
                  <a:pt x="40" y="18"/>
                </a:lnTo>
                <a:lnTo>
                  <a:pt x="40" y="9"/>
                </a:lnTo>
                <a:lnTo>
                  <a:pt x="50" y="9"/>
                </a:lnTo>
                <a:lnTo>
                  <a:pt x="70" y="9"/>
                </a:lnTo>
                <a:lnTo>
                  <a:pt x="70" y="18"/>
                </a:lnTo>
                <a:lnTo>
                  <a:pt x="80" y="26"/>
                </a:lnTo>
                <a:lnTo>
                  <a:pt x="70" y="18"/>
                </a:lnTo>
                <a:lnTo>
                  <a:pt x="70" y="9"/>
                </a:lnTo>
                <a:lnTo>
                  <a:pt x="70" y="0"/>
                </a:lnTo>
                <a:lnTo>
                  <a:pt x="80" y="0"/>
                </a:lnTo>
                <a:lnTo>
                  <a:pt x="90" y="0"/>
                </a:lnTo>
                <a:lnTo>
                  <a:pt x="100" y="0"/>
                </a:lnTo>
                <a:lnTo>
                  <a:pt x="100" y="9"/>
                </a:lnTo>
                <a:lnTo>
                  <a:pt x="110" y="9"/>
                </a:lnTo>
                <a:lnTo>
                  <a:pt x="120" y="9"/>
                </a:lnTo>
                <a:lnTo>
                  <a:pt x="120" y="18"/>
                </a:lnTo>
                <a:lnTo>
                  <a:pt x="120" y="26"/>
                </a:lnTo>
                <a:lnTo>
                  <a:pt x="151" y="35"/>
                </a:lnTo>
                <a:lnTo>
                  <a:pt x="161" y="44"/>
                </a:lnTo>
                <a:lnTo>
                  <a:pt x="171" y="44"/>
                </a:lnTo>
                <a:lnTo>
                  <a:pt x="181" y="44"/>
                </a:lnTo>
                <a:lnTo>
                  <a:pt x="191" y="62"/>
                </a:lnTo>
                <a:lnTo>
                  <a:pt x="201" y="71"/>
                </a:lnTo>
                <a:lnTo>
                  <a:pt x="191" y="71"/>
                </a:lnTo>
                <a:lnTo>
                  <a:pt x="181" y="80"/>
                </a:lnTo>
                <a:lnTo>
                  <a:pt x="161" y="80"/>
                </a:lnTo>
                <a:close/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7" name="Freeform 321"/>
          <p:cNvSpPr>
            <a:spLocks/>
          </p:cNvSpPr>
          <p:nvPr/>
        </p:nvSpPr>
        <p:spPr bwMode="auto">
          <a:xfrm>
            <a:off x="1314313" y="2323955"/>
            <a:ext cx="313300" cy="119913"/>
          </a:xfrm>
          <a:custGeom>
            <a:avLst/>
            <a:gdLst>
              <a:gd name="T0" fmla="*/ 60 w 141"/>
              <a:gd name="T1" fmla="*/ 25 h 44"/>
              <a:gd name="T2" fmla="*/ 52 w 141"/>
              <a:gd name="T3" fmla="*/ 35 h 44"/>
              <a:gd name="T4" fmla="*/ 44 w 141"/>
              <a:gd name="T5" fmla="*/ 50 h 44"/>
              <a:gd name="T6" fmla="*/ 35 w 141"/>
              <a:gd name="T7" fmla="*/ 59 h 44"/>
              <a:gd name="T8" fmla="*/ 31 w 141"/>
              <a:gd name="T9" fmla="*/ 59 h 44"/>
              <a:gd name="T10" fmla="*/ 31 w 141"/>
              <a:gd name="T11" fmla="*/ 50 h 44"/>
              <a:gd name="T12" fmla="*/ 27 w 141"/>
              <a:gd name="T13" fmla="*/ 50 h 44"/>
              <a:gd name="T14" fmla="*/ 18 w 141"/>
              <a:gd name="T15" fmla="*/ 50 h 44"/>
              <a:gd name="T16" fmla="*/ 13 w 141"/>
              <a:gd name="T17" fmla="*/ 50 h 44"/>
              <a:gd name="T18" fmla="*/ 9 w 141"/>
              <a:gd name="T19" fmla="*/ 35 h 44"/>
              <a:gd name="T20" fmla="*/ 13 w 141"/>
              <a:gd name="T21" fmla="*/ 35 h 44"/>
              <a:gd name="T22" fmla="*/ 18 w 141"/>
              <a:gd name="T23" fmla="*/ 35 h 44"/>
              <a:gd name="T24" fmla="*/ 21 w 141"/>
              <a:gd name="T25" fmla="*/ 35 h 44"/>
              <a:gd name="T26" fmla="*/ 18 w 141"/>
              <a:gd name="T27" fmla="*/ 35 h 44"/>
              <a:gd name="T28" fmla="*/ 13 w 141"/>
              <a:gd name="T29" fmla="*/ 35 h 44"/>
              <a:gd name="T30" fmla="*/ 9 w 141"/>
              <a:gd name="T31" fmla="*/ 35 h 44"/>
              <a:gd name="T32" fmla="*/ 9 w 141"/>
              <a:gd name="T33" fmla="*/ 35 h 44"/>
              <a:gd name="T34" fmla="*/ 4 w 141"/>
              <a:gd name="T35" fmla="*/ 25 h 44"/>
              <a:gd name="T36" fmla="*/ 0 w 141"/>
              <a:gd name="T37" fmla="*/ 9 h 44"/>
              <a:gd name="T38" fmla="*/ 0 w 141"/>
              <a:gd name="T39" fmla="*/ 0 h 44"/>
              <a:gd name="T40" fmla="*/ 4 w 141"/>
              <a:gd name="T41" fmla="*/ 0 h 44"/>
              <a:gd name="T42" fmla="*/ 9 w 141"/>
              <a:gd name="T43" fmla="*/ 9 h 44"/>
              <a:gd name="T44" fmla="*/ 9 w 141"/>
              <a:gd name="T45" fmla="*/ 9 h 44"/>
              <a:gd name="T46" fmla="*/ 9 w 141"/>
              <a:gd name="T47" fmla="*/ 0 h 44"/>
              <a:gd name="T48" fmla="*/ 13 w 141"/>
              <a:gd name="T49" fmla="*/ 0 h 44"/>
              <a:gd name="T50" fmla="*/ 18 w 141"/>
              <a:gd name="T51" fmla="*/ 0 h 44"/>
              <a:gd name="T52" fmla="*/ 27 w 141"/>
              <a:gd name="T53" fmla="*/ 9 h 44"/>
              <a:gd name="T54" fmla="*/ 31 w 141"/>
              <a:gd name="T55" fmla="*/ 0 h 44"/>
              <a:gd name="T56" fmla="*/ 35 w 141"/>
              <a:gd name="T57" fmla="*/ 0 h 44"/>
              <a:gd name="T58" fmla="*/ 35 w 141"/>
              <a:gd name="T59" fmla="*/ 9 h 44"/>
              <a:gd name="T60" fmla="*/ 40 w 141"/>
              <a:gd name="T61" fmla="*/ 9 h 44"/>
              <a:gd name="T62" fmla="*/ 40 w 141"/>
              <a:gd name="T63" fmla="*/ 0 h 44"/>
              <a:gd name="T64" fmla="*/ 44 w 141"/>
              <a:gd name="T65" fmla="*/ 0 h 44"/>
              <a:gd name="T66" fmla="*/ 47 w 141"/>
              <a:gd name="T67" fmla="*/ 0 h 44"/>
              <a:gd name="T68" fmla="*/ 52 w 141"/>
              <a:gd name="T69" fmla="*/ 0 h 44"/>
              <a:gd name="T70" fmla="*/ 52 w 141"/>
              <a:gd name="T71" fmla="*/ 9 h 44"/>
              <a:gd name="T72" fmla="*/ 57 w 141"/>
              <a:gd name="T73" fmla="*/ 9 h 44"/>
              <a:gd name="T74" fmla="*/ 60 w 141"/>
              <a:gd name="T75" fmla="*/ 25 h 44"/>
              <a:gd name="T76" fmla="*/ 60 w 141"/>
              <a:gd name="T77" fmla="*/ 25 h 4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41"/>
              <a:gd name="T118" fmla="*/ 0 h 44"/>
              <a:gd name="T119" fmla="*/ 141 w 141"/>
              <a:gd name="T120" fmla="*/ 44 h 4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41" h="44">
                <a:moveTo>
                  <a:pt x="141" y="18"/>
                </a:moveTo>
                <a:lnTo>
                  <a:pt x="121" y="27"/>
                </a:lnTo>
                <a:lnTo>
                  <a:pt x="101" y="36"/>
                </a:lnTo>
                <a:lnTo>
                  <a:pt x="81" y="44"/>
                </a:lnTo>
                <a:lnTo>
                  <a:pt x="71" y="44"/>
                </a:lnTo>
                <a:lnTo>
                  <a:pt x="71" y="36"/>
                </a:lnTo>
                <a:lnTo>
                  <a:pt x="61" y="36"/>
                </a:lnTo>
                <a:lnTo>
                  <a:pt x="41" y="36"/>
                </a:lnTo>
                <a:lnTo>
                  <a:pt x="30" y="36"/>
                </a:lnTo>
                <a:lnTo>
                  <a:pt x="20" y="27"/>
                </a:lnTo>
                <a:lnTo>
                  <a:pt x="30" y="27"/>
                </a:lnTo>
                <a:lnTo>
                  <a:pt x="41" y="27"/>
                </a:lnTo>
                <a:lnTo>
                  <a:pt x="51" y="27"/>
                </a:lnTo>
                <a:lnTo>
                  <a:pt x="41" y="27"/>
                </a:lnTo>
                <a:lnTo>
                  <a:pt x="30" y="27"/>
                </a:lnTo>
                <a:lnTo>
                  <a:pt x="20" y="27"/>
                </a:lnTo>
                <a:lnTo>
                  <a:pt x="10" y="18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0" y="9"/>
                </a:lnTo>
                <a:lnTo>
                  <a:pt x="20" y="0"/>
                </a:lnTo>
                <a:lnTo>
                  <a:pt x="30" y="0"/>
                </a:lnTo>
                <a:lnTo>
                  <a:pt x="41" y="0"/>
                </a:lnTo>
                <a:lnTo>
                  <a:pt x="61" y="9"/>
                </a:lnTo>
                <a:lnTo>
                  <a:pt x="71" y="0"/>
                </a:lnTo>
                <a:lnTo>
                  <a:pt x="81" y="0"/>
                </a:lnTo>
                <a:lnTo>
                  <a:pt x="81" y="9"/>
                </a:lnTo>
                <a:lnTo>
                  <a:pt x="91" y="9"/>
                </a:lnTo>
                <a:lnTo>
                  <a:pt x="91" y="0"/>
                </a:lnTo>
                <a:lnTo>
                  <a:pt x="101" y="0"/>
                </a:lnTo>
                <a:lnTo>
                  <a:pt x="111" y="0"/>
                </a:lnTo>
                <a:lnTo>
                  <a:pt x="121" y="0"/>
                </a:lnTo>
                <a:lnTo>
                  <a:pt x="121" y="9"/>
                </a:lnTo>
                <a:lnTo>
                  <a:pt x="131" y="9"/>
                </a:lnTo>
                <a:lnTo>
                  <a:pt x="141" y="18"/>
                </a:lnTo>
                <a:close/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8" name="Freeform 322"/>
          <p:cNvSpPr>
            <a:spLocks/>
          </p:cNvSpPr>
          <p:nvPr/>
        </p:nvSpPr>
        <p:spPr bwMode="auto">
          <a:xfrm>
            <a:off x="1066179" y="2469937"/>
            <a:ext cx="45116" cy="46923"/>
          </a:xfrm>
          <a:custGeom>
            <a:avLst/>
            <a:gdLst>
              <a:gd name="T0" fmla="*/ 5 w 20"/>
              <a:gd name="T1" fmla="*/ 0 h 18"/>
              <a:gd name="T2" fmla="*/ 5 w 20"/>
              <a:gd name="T3" fmla="*/ 9 h 18"/>
              <a:gd name="T4" fmla="*/ 10 w 20"/>
              <a:gd name="T5" fmla="*/ 18 h 18"/>
              <a:gd name="T6" fmla="*/ 5 w 20"/>
              <a:gd name="T7" fmla="*/ 9 h 18"/>
              <a:gd name="T8" fmla="*/ 0 w 20"/>
              <a:gd name="T9" fmla="*/ 9 h 18"/>
              <a:gd name="T10" fmla="*/ 5 w 20"/>
              <a:gd name="T11" fmla="*/ 0 h 18"/>
              <a:gd name="T12" fmla="*/ 5 w 20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18"/>
              <a:gd name="T23" fmla="*/ 20 w 20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18">
                <a:moveTo>
                  <a:pt x="10" y="0"/>
                </a:moveTo>
                <a:lnTo>
                  <a:pt x="10" y="9"/>
                </a:lnTo>
                <a:lnTo>
                  <a:pt x="20" y="18"/>
                </a:lnTo>
                <a:lnTo>
                  <a:pt x="10" y="9"/>
                </a:lnTo>
                <a:lnTo>
                  <a:pt x="0" y="9"/>
                </a:lnTo>
                <a:lnTo>
                  <a:pt x="10" y="0"/>
                </a:lnTo>
                <a:close/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33" name="Freeform 357"/>
          <p:cNvSpPr>
            <a:spLocks/>
          </p:cNvSpPr>
          <p:nvPr/>
        </p:nvSpPr>
        <p:spPr bwMode="auto">
          <a:xfrm>
            <a:off x="569913" y="4443289"/>
            <a:ext cx="436113" cy="419696"/>
          </a:xfrm>
          <a:custGeom>
            <a:avLst/>
            <a:gdLst>
              <a:gd name="T0" fmla="*/ 165 w 161"/>
              <a:gd name="T1" fmla="*/ 0 h 161"/>
              <a:gd name="T2" fmla="*/ 165 w 161"/>
              <a:gd name="T3" fmla="*/ 0 h 161"/>
              <a:gd name="T4" fmla="*/ 138 w 161"/>
              <a:gd name="T5" fmla="*/ 8 h 161"/>
              <a:gd name="T6" fmla="*/ 138 w 161"/>
              <a:gd name="T7" fmla="*/ 24 h 161"/>
              <a:gd name="T8" fmla="*/ 111 w 161"/>
              <a:gd name="T9" fmla="*/ 32 h 161"/>
              <a:gd name="T10" fmla="*/ 97 w 161"/>
              <a:gd name="T11" fmla="*/ 40 h 161"/>
              <a:gd name="T12" fmla="*/ 83 w 161"/>
              <a:gd name="T13" fmla="*/ 40 h 161"/>
              <a:gd name="T14" fmla="*/ 68 w 161"/>
              <a:gd name="T15" fmla="*/ 32 h 161"/>
              <a:gd name="T16" fmla="*/ 56 w 161"/>
              <a:gd name="T17" fmla="*/ 32 h 161"/>
              <a:gd name="T18" fmla="*/ 68 w 161"/>
              <a:gd name="T19" fmla="*/ 48 h 161"/>
              <a:gd name="T20" fmla="*/ 41 w 161"/>
              <a:gd name="T21" fmla="*/ 56 h 161"/>
              <a:gd name="T22" fmla="*/ 41 w 161"/>
              <a:gd name="T23" fmla="*/ 48 h 161"/>
              <a:gd name="T24" fmla="*/ 0 w 161"/>
              <a:gd name="T25" fmla="*/ 56 h 161"/>
              <a:gd name="T26" fmla="*/ 0 w 161"/>
              <a:gd name="T27" fmla="*/ 64 h 161"/>
              <a:gd name="T28" fmla="*/ 56 w 161"/>
              <a:gd name="T29" fmla="*/ 72 h 161"/>
              <a:gd name="T30" fmla="*/ 83 w 161"/>
              <a:gd name="T31" fmla="*/ 96 h 161"/>
              <a:gd name="T32" fmla="*/ 83 w 161"/>
              <a:gd name="T33" fmla="*/ 104 h 161"/>
              <a:gd name="T34" fmla="*/ 68 w 161"/>
              <a:gd name="T35" fmla="*/ 144 h 161"/>
              <a:gd name="T36" fmla="*/ 97 w 161"/>
              <a:gd name="T37" fmla="*/ 152 h 161"/>
              <a:gd name="T38" fmla="*/ 165 w 161"/>
              <a:gd name="T39" fmla="*/ 160 h 161"/>
              <a:gd name="T40" fmla="*/ 165 w 161"/>
              <a:gd name="T41" fmla="*/ 152 h 161"/>
              <a:gd name="T42" fmla="*/ 192 w 161"/>
              <a:gd name="T43" fmla="*/ 144 h 161"/>
              <a:gd name="T44" fmla="*/ 235 w 161"/>
              <a:gd name="T45" fmla="*/ 152 h 161"/>
              <a:gd name="T46" fmla="*/ 250 w 161"/>
              <a:gd name="T47" fmla="*/ 152 h 161"/>
              <a:gd name="T48" fmla="*/ 260 w 161"/>
              <a:gd name="T49" fmla="*/ 136 h 161"/>
              <a:gd name="T50" fmla="*/ 250 w 161"/>
              <a:gd name="T51" fmla="*/ 120 h 161"/>
              <a:gd name="T52" fmla="*/ 250 w 161"/>
              <a:gd name="T53" fmla="*/ 104 h 161"/>
              <a:gd name="T54" fmla="*/ 250 w 161"/>
              <a:gd name="T55" fmla="*/ 88 h 161"/>
              <a:gd name="T56" fmla="*/ 235 w 161"/>
              <a:gd name="T57" fmla="*/ 96 h 161"/>
              <a:gd name="T58" fmla="*/ 235 w 161"/>
              <a:gd name="T59" fmla="*/ 88 h 161"/>
              <a:gd name="T60" fmla="*/ 250 w 161"/>
              <a:gd name="T61" fmla="*/ 72 h 161"/>
              <a:gd name="T62" fmla="*/ 260 w 161"/>
              <a:gd name="T63" fmla="*/ 72 h 161"/>
              <a:gd name="T64" fmla="*/ 276 w 161"/>
              <a:gd name="T65" fmla="*/ 48 h 161"/>
              <a:gd name="T66" fmla="*/ 235 w 161"/>
              <a:gd name="T67" fmla="*/ 32 h 161"/>
              <a:gd name="T68" fmla="*/ 219 w 161"/>
              <a:gd name="T69" fmla="*/ 32 h 161"/>
              <a:gd name="T70" fmla="*/ 205 w 161"/>
              <a:gd name="T71" fmla="*/ 32 h 161"/>
              <a:gd name="T72" fmla="*/ 205 w 161"/>
              <a:gd name="T73" fmla="*/ 24 h 161"/>
              <a:gd name="T74" fmla="*/ 192 w 161"/>
              <a:gd name="T75" fmla="*/ 24 h 161"/>
              <a:gd name="T76" fmla="*/ 192 w 161"/>
              <a:gd name="T77" fmla="*/ 16 h 161"/>
              <a:gd name="T78" fmla="*/ 165 w 161"/>
              <a:gd name="T79" fmla="*/ 8 h 161"/>
              <a:gd name="T80" fmla="*/ 165 w 161"/>
              <a:gd name="T81" fmla="*/ 0 h 1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61"/>
              <a:gd name="T124" fmla="*/ 0 h 161"/>
              <a:gd name="T125" fmla="*/ 161 w 161"/>
              <a:gd name="T126" fmla="*/ 161 h 16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61" h="161">
                <a:moveTo>
                  <a:pt x="96" y="0"/>
                </a:moveTo>
                <a:lnTo>
                  <a:pt x="96" y="0"/>
                </a:lnTo>
                <a:lnTo>
                  <a:pt x="80" y="8"/>
                </a:lnTo>
                <a:lnTo>
                  <a:pt x="80" y="24"/>
                </a:lnTo>
                <a:lnTo>
                  <a:pt x="64" y="32"/>
                </a:lnTo>
                <a:lnTo>
                  <a:pt x="56" y="40"/>
                </a:lnTo>
                <a:lnTo>
                  <a:pt x="48" y="40"/>
                </a:lnTo>
                <a:lnTo>
                  <a:pt x="40" y="32"/>
                </a:lnTo>
                <a:lnTo>
                  <a:pt x="32" y="32"/>
                </a:lnTo>
                <a:lnTo>
                  <a:pt x="40" y="48"/>
                </a:lnTo>
                <a:lnTo>
                  <a:pt x="24" y="56"/>
                </a:lnTo>
                <a:lnTo>
                  <a:pt x="24" y="48"/>
                </a:lnTo>
                <a:lnTo>
                  <a:pt x="0" y="56"/>
                </a:lnTo>
                <a:lnTo>
                  <a:pt x="0" y="64"/>
                </a:lnTo>
                <a:lnTo>
                  <a:pt x="32" y="72"/>
                </a:lnTo>
                <a:lnTo>
                  <a:pt x="48" y="96"/>
                </a:lnTo>
                <a:lnTo>
                  <a:pt x="48" y="104"/>
                </a:lnTo>
                <a:lnTo>
                  <a:pt x="40" y="144"/>
                </a:lnTo>
                <a:lnTo>
                  <a:pt x="56" y="152"/>
                </a:lnTo>
                <a:lnTo>
                  <a:pt x="96" y="160"/>
                </a:lnTo>
                <a:lnTo>
                  <a:pt x="96" y="152"/>
                </a:lnTo>
                <a:lnTo>
                  <a:pt x="112" y="144"/>
                </a:lnTo>
                <a:lnTo>
                  <a:pt x="136" y="152"/>
                </a:lnTo>
                <a:lnTo>
                  <a:pt x="144" y="152"/>
                </a:lnTo>
                <a:lnTo>
                  <a:pt x="152" y="136"/>
                </a:lnTo>
                <a:lnTo>
                  <a:pt x="144" y="120"/>
                </a:lnTo>
                <a:lnTo>
                  <a:pt x="144" y="104"/>
                </a:lnTo>
                <a:lnTo>
                  <a:pt x="144" y="88"/>
                </a:lnTo>
                <a:lnTo>
                  <a:pt x="136" y="96"/>
                </a:lnTo>
                <a:lnTo>
                  <a:pt x="136" y="88"/>
                </a:lnTo>
                <a:lnTo>
                  <a:pt x="144" y="72"/>
                </a:lnTo>
                <a:lnTo>
                  <a:pt x="152" y="72"/>
                </a:lnTo>
                <a:lnTo>
                  <a:pt x="160" y="48"/>
                </a:lnTo>
                <a:lnTo>
                  <a:pt x="136" y="32"/>
                </a:lnTo>
                <a:lnTo>
                  <a:pt x="128" y="32"/>
                </a:lnTo>
                <a:lnTo>
                  <a:pt x="120" y="32"/>
                </a:lnTo>
                <a:lnTo>
                  <a:pt x="120" y="24"/>
                </a:lnTo>
                <a:lnTo>
                  <a:pt x="112" y="24"/>
                </a:lnTo>
                <a:lnTo>
                  <a:pt x="112" y="16"/>
                </a:lnTo>
                <a:lnTo>
                  <a:pt x="96" y="8"/>
                </a:lnTo>
                <a:lnTo>
                  <a:pt x="96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34" name="Freeform 358"/>
          <p:cNvSpPr>
            <a:spLocks/>
          </p:cNvSpPr>
          <p:nvPr/>
        </p:nvSpPr>
        <p:spPr bwMode="auto">
          <a:xfrm>
            <a:off x="2244186" y="4964650"/>
            <a:ext cx="654170" cy="586531"/>
          </a:xfrm>
          <a:custGeom>
            <a:avLst/>
            <a:gdLst>
              <a:gd name="T0" fmla="*/ 393 w 241"/>
              <a:gd name="T1" fmla="*/ 224 h 225"/>
              <a:gd name="T2" fmla="*/ 393 w 241"/>
              <a:gd name="T3" fmla="*/ 224 h 225"/>
              <a:gd name="T4" fmla="*/ 293 w 241"/>
              <a:gd name="T5" fmla="*/ 216 h 225"/>
              <a:gd name="T6" fmla="*/ 279 w 241"/>
              <a:gd name="T7" fmla="*/ 200 h 225"/>
              <a:gd name="T8" fmla="*/ 236 w 241"/>
              <a:gd name="T9" fmla="*/ 208 h 225"/>
              <a:gd name="T10" fmla="*/ 211 w 241"/>
              <a:gd name="T11" fmla="*/ 208 h 225"/>
              <a:gd name="T12" fmla="*/ 168 w 241"/>
              <a:gd name="T13" fmla="*/ 184 h 225"/>
              <a:gd name="T14" fmla="*/ 140 w 241"/>
              <a:gd name="T15" fmla="*/ 160 h 225"/>
              <a:gd name="T16" fmla="*/ 112 w 241"/>
              <a:gd name="T17" fmla="*/ 152 h 225"/>
              <a:gd name="T18" fmla="*/ 97 w 241"/>
              <a:gd name="T19" fmla="*/ 152 h 225"/>
              <a:gd name="T20" fmla="*/ 83 w 241"/>
              <a:gd name="T21" fmla="*/ 144 h 225"/>
              <a:gd name="T22" fmla="*/ 70 w 241"/>
              <a:gd name="T23" fmla="*/ 120 h 225"/>
              <a:gd name="T24" fmla="*/ 41 w 241"/>
              <a:gd name="T25" fmla="*/ 112 h 225"/>
              <a:gd name="T26" fmla="*/ 27 w 241"/>
              <a:gd name="T27" fmla="*/ 96 h 225"/>
              <a:gd name="T28" fmla="*/ 41 w 241"/>
              <a:gd name="T29" fmla="*/ 80 h 225"/>
              <a:gd name="T30" fmla="*/ 41 w 241"/>
              <a:gd name="T31" fmla="*/ 64 h 225"/>
              <a:gd name="T32" fmla="*/ 27 w 241"/>
              <a:gd name="T33" fmla="*/ 64 h 225"/>
              <a:gd name="T34" fmla="*/ 15 w 241"/>
              <a:gd name="T35" fmla="*/ 48 h 225"/>
              <a:gd name="T36" fmla="*/ 0 w 241"/>
              <a:gd name="T37" fmla="*/ 8 h 225"/>
              <a:gd name="T38" fmla="*/ 15 w 241"/>
              <a:gd name="T39" fmla="*/ 0 h 225"/>
              <a:gd name="T40" fmla="*/ 27 w 241"/>
              <a:gd name="T41" fmla="*/ 16 h 225"/>
              <a:gd name="T42" fmla="*/ 41 w 241"/>
              <a:gd name="T43" fmla="*/ 16 h 225"/>
              <a:gd name="T44" fmla="*/ 56 w 241"/>
              <a:gd name="T45" fmla="*/ 16 h 225"/>
              <a:gd name="T46" fmla="*/ 83 w 241"/>
              <a:gd name="T47" fmla="*/ 8 h 225"/>
              <a:gd name="T48" fmla="*/ 97 w 241"/>
              <a:gd name="T49" fmla="*/ 8 h 225"/>
              <a:gd name="T50" fmla="*/ 83 w 241"/>
              <a:gd name="T51" fmla="*/ 16 h 225"/>
              <a:gd name="T52" fmla="*/ 112 w 241"/>
              <a:gd name="T53" fmla="*/ 24 h 225"/>
              <a:gd name="T54" fmla="*/ 112 w 241"/>
              <a:gd name="T55" fmla="*/ 40 h 225"/>
              <a:gd name="T56" fmla="*/ 168 w 241"/>
              <a:gd name="T57" fmla="*/ 56 h 225"/>
              <a:gd name="T58" fmla="*/ 226 w 241"/>
              <a:gd name="T59" fmla="*/ 56 h 225"/>
              <a:gd name="T60" fmla="*/ 226 w 241"/>
              <a:gd name="T61" fmla="*/ 40 h 225"/>
              <a:gd name="T62" fmla="*/ 251 w 241"/>
              <a:gd name="T63" fmla="*/ 32 h 225"/>
              <a:gd name="T64" fmla="*/ 293 w 241"/>
              <a:gd name="T65" fmla="*/ 32 h 225"/>
              <a:gd name="T66" fmla="*/ 378 w 241"/>
              <a:gd name="T67" fmla="*/ 56 h 225"/>
              <a:gd name="T68" fmla="*/ 378 w 241"/>
              <a:gd name="T69" fmla="*/ 64 h 225"/>
              <a:gd name="T70" fmla="*/ 378 w 241"/>
              <a:gd name="T71" fmla="*/ 72 h 225"/>
              <a:gd name="T72" fmla="*/ 378 w 241"/>
              <a:gd name="T73" fmla="*/ 80 h 225"/>
              <a:gd name="T74" fmla="*/ 364 w 241"/>
              <a:gd name="T75" fmla="*/ 96 h 225"/>
              <a:gd name="T76" fmla="*/ 364 w 241"/>
              <a:gd name="T77" fmla="*/ 128 h 225"/>
              <a:gd name="T78" fmla="*/ 393 w 241"/>
              <a:gd name="T79" fmla="*/ 136 h 225"/>
              <a:gd name="T80" fmla="*/ 393 w 241"/>
              <a:gd name="T81" fmla="*/ 144 h 225"/>
              <a:gd name="T82" fmla="*/ 378 w 241"/>
              <a:gd name="T83" fmla="*/ 160 h 225"/>
              <a:gd name="T84" fmla="*/ 393 w 241"/>
              <a:gd name="T85" fmla="*/ 176 h 225"/>
              <a:gd name="T86" fmla="*/ 405 w 241"/>
              <a:gd name="T87" fmla="*/ 184 h 225"/>
              <a:gd name="T88" fmla="*/ 419 w 241"/>
              <a:gd name="T89" fmla="*/ 200 h 225"/>
              <a:gd name="T90" fmla="*/ 393 w 241"/>
              <a:gd name="T91" fmla="*/ 208 h 225"/>
              <a:gd name="T92" fmla="*/ 393 w 241"/>
              <a:gd name="T93" fmla="*/ 224 h 22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41"/>
              <a:gd name="T142" fmla="*/ 0 h 225"/>
              <a:gd name="T143" fmla="*/ 241 w 241"/>
              <a:gd name="T144" fmla="*/ 225 h 22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41" h="225">
                <a:moveTo>
                  <a:pt x="224" y="224"/>
                </a:moveTo>
                <a:lnTo>
                  <a:pt x="224" y="224"/>
                </a:lnTo>
                <a:lnTo>
                  <a:pt x="168" y="216"/>
                </a:lnTo>
                <a:lnTo>
                  <a:pt x="160" y="200"/>
                </a:lnTo>
                <a:lnTo>
                  <a:pt x="136" y="208"/>
                </a:lnTo>
                <a:lnTo>
                  <a:pt x="120" y="208"/>
                </a:lnTo>
                <a:lnTo>
                  <a:pt x="96" y="184"/>
                </a:lnTo>
                <a:lnTo>
                  <a:pt x="80" y="160"/>
                </a:lnTo>
                <a:lnTo>
                  <a:pt x="64" y="152"/>
                </a:lnTo>
                <a:lnTo>
                  <a:pt x="56" y="152"/>
                </a:lnTo>
                <a:lnTo>
                  <a:pt x="48" y="144"/>
                </a:lnTo>
                <a:lnTo>
                  <a:pt x="40" y="120"/>
                </a:lnTo>
                <a:lnTo>
                  <a:pt x="24" y="112"/>
                </a:lnTo>
                <a:lnTo>
                  <a:pt x="16" y="96"/>
                </a:lnTo>
                <a:lnTo>
                  <a:pt x="24" y="80"/>
                </a:lnTo>
                <a:lnTo>
                  <a:pt x="24" y="64"/>
                </a:lnTo>
                <a:lnTo>
                  <a:pt x="16" y="64"/>
                </a:lnTo>
                <a:lnTo>
                  <a:pt x="8" y="48"/>
                </a:ln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24" y="16"/>
                </a:lnTo>
                <a:lnTo>
                  <a:pt x="32" y="16"/>
                </a:lnTo>
                <a:lnTo>
                  <a:pt x="48" y="8"/>
                </a:lnTo>
                <a:lnTo>
                  <a:pt x="56" y="8"/>
                </a:lnTo>
                <a:lnTo>
                  <a:pt x="48" y="16"/>
                </a:lnTo>
                <a:lnTo>
                  <a:pt x="64" y="24"/>
                </a:lnTo>
                <a:lnTo>
                  <a:pt x="64" y="40"/>
                </a:lnTo>
                <a:lnTo>
                  <a:pt x="96" y="56"/>
                </a:lnTo>
                <a:lnTo>
                  <a:pt x="128" y="56"/>
                </a:lnTo>
                <a:lnTo>
                  <a:pt x="128" y="40"/>
                </a:lnTo>
                <a:lnTo>
                  <a:pt x="144" y="32"/>
                </a:lnTo>
                <a:lnTo>
                  <a:pt x="168" y="32"/>
                </a:lnTo>
                <a:lnTo>
                  <a:pt x="216" y="56"/>
                </a:lnTo>
                <a:lnTo>
                  <a:pt x="216" y="64"/>
                </a:lnTo>
                <a:lnTo>
                  <a:pt x="216" y="72"/>
                </a:lnTo>
                <a:lnTo>
                  <a:pt x="216" y="80"/>
                </a:lnTo>
                <a:lnTo>
                  <a:pt x="208" y="96"/>
                </a:lnTo>
                <a:lnTo>
                  <a:pt x="208" y="128"/>
                </a:lnTo>
                <a:lnTo>
                  <a:pt x="224" y="136"/>
                </a:lnTo>
                <a:lnTo>
                  <a:pt x="224" y="144"/>
                </a:lnTo>
                <a:lnTo>
                  <a:pt x="216" y="160"/>
                </a:lnTo>
                <a:lnTo>
                  <a:pt x="224" y="176"/>
                </a:lnTo>
                <a:lnTo>
                  <a:pt x="232" y="184"/>
                </a:lnTo>
                <a:lnTo>
                  <a:pt x="240" y="200"/>
                </a:lnTo>
                <a:lnTo>
                  <a:pt x="224" y="208"/>
                </a:lnTo>
                <a:lnTo>
                  <a:pt x="224" y="2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35" name="Freeform 359"/>
          <p:cNvSpPr>
            <a:spLocks/>
          </p:cNvSpPr>
          <p:nvPr/>
        </p:nvSpPr>
        <p:spPr bwMode="auto">
          <a:xfrm>
            <a:off x="3068791" y="5131487"/>
            <a:ext cx="1000052" cy="1003621"/>
          </a:xfrm>
          <a:custGeom>
            <a:avLst/>
            <a:gdLst>
              <a:gd name="T0" fmla="*/ 581 w 369"/>
              <a:gd name="T1" fmla="*/ 104 h 385"/>
              <a:gd name="T2" fmla="*/ 636 w 369"/>
              <a:gd name="T3" fmla="*/ 120 h 385"/>
              <a:gd name="T4" fmla="*/ 608 w 369"/>
              <a:gd name="T5" fmla="*/ 136 h 385"/>
              <a:gd name="T6" fmla="*/ 569 w 369"/>
              <a:gd name="T7" fmla="*/ 176 h 385"/>
              <a:gd name="T8" fmla="*/ 538 w 369"/>
              <a:gd name="T9" fmla="*/ 200 h 385"/>
              <a:gd name="T10" fmla="*/ 527 w 369"/>
              <a:gd name="T11" fmla="*/ 184 h 385"/>
              <a:gd name="T12" fmla="*/ 511 w 369"/>
              <a:gd name="T13" fmla="*/ 184 h 385"/>
              <a:gd name="T14" fmla="*/ 497 w 369"/>
              <a:gd name="T15" fmla="*/ 176 h 385"/>
              <a:gd name="T16" fmla="*/ 470 w 369"/>
              <a:gd name="T17" fmla="*/ 160 h 385"/>
              <a:gd name="T18" fmla="*/ 455 w 369"/>
              <a:gd name="T19" fmla="*/ 144 h 385"/>
              <a:gd name="T20" fmla="*/ 442 w 369"/>
              <a:gd name="T21" fmla="*/ 152 h 385"/>
              <a:gd name="T22" fmla="*/ 442 w 369"/>
              <a:gd name="T23" fmla="*/ 168 h 385"/>
              <a:gd name="T24" fmla="*/ 442 w 369"/>
              <a:gd name="T25" fmla="*/ 208 h 385"/>
              <a:gd name="T26" fmla="*/ 416 w 369"/>
              <a:gd name="T27" fmla="*/ 208 h 385"/>
              <a:gd name="T28" fmla="*/ 374 w 369"/>
              <a:gd name="T29" fmla="*/ 240 h 385"/>
              <a:gd name="T30" fmla="*/ 304 w 369"/>
              <a:gd name="T31" fmla="*/ 280 h 385"/>
              <a:gd name="T32" fmla="*/ 276 w 369"/>
              <a:gd name="T33" fmla="*/ 288 h 385"/>
              <a:gd name="T34" fmla="*/ 262 w 369"/>
              <a:gd name="T35" fmla="*/ 296 h 385"/>
              <a:gd name="T36" fmla="*/ 250 w 369"/>
              <a:gd name="T37" fmla="*/ 336 h 385"/>
              <a:gd name="T38" fmla="*/ 235 w 369"/>
              <a:gd name="T39" fmla="*/ 368 h 385"/>
              <a:gd name="T40" fmla="*/ 207 w 369"/>
              <a:gd name="T41" fmla="*/ 384 h 385"/>
              <a:gd name="T42" fmla="*/ 139 w 369"/>
              <a:gd name="T43" fmla="*/ 304 h 385"/>
              <a:gd name="T44" fmla="*/ 97 w 369"/>
              <a:gd name="T45" fmla="*/ 232 h 385"/>
              <a:gd name="T46" fmla="*/ 83 w 369"/>
              <a:gd name="T47" fmla="*/ 216 h 385"/>
              <a:gd name="T48" fmla="*/ 15 w 369"/>
              <a:gd name="T49" fmla="*/ 200 h 385"/>
              <a:gd name="T50" fmla="*/ 41 w 369"/>
              <a:gd name="T51" fmla="*/ 192 h 385"/>
              <a:gd name="T52" fmla="*/ 0 w 369"/>
              <a:gd name="T53" fmla="*/ 184 h 385"/>
              <a:gd name="T54" fmla="*/ 56 w 369"/>
              <a:gd name="T55" fmla="*/ 176 h 385"/>
              <a:gd name="T56" fmla="*/ 56 w 369"/>
              <a:gd name="T57" fmla="*/ 152 h 385"/>
              <a:gd name="T58" fmla="*/ 41 w 369"/>
              <a:gd name="T59" fmla="*/ 144 h 385"/>
              <a:gd name="T60" fmla="*/ 27 w 369"/>
              <a:gd name="T61" fmla="*/ 128 h 385"/>
              <a:gd name="T62" fmla="*/ 56 w 369"/>
              <a:gd name="T63" fmla="*/ 128 h 385"/>
              <a:gd name="T64" fmla="*/ 152 w 369"/>
              <a:gd name="T65" fmla="*/ 72 h 385"/>
              <a:gd name="T66" fmla="*/ 152 w 369"/>
              <a:gd name="T67" fmla="*/ 64 h 385"/>
              <a:gd name="T68" fmla="*/ 124 w 369"/>
              <a:gd name="T69" fmla="*/ 48 h 385"/>
              <a:gd name="T70" fmla="*/ 124 w 369"/>
              <a:gd name="T71" fmla="*/ 24 h 385"/>
              <a:gd name="T72" fmla="*/ 167 w 369"/>
              <a:gd name="T73" fmla="*/ 24 h 385"/>
              <a:gd name="T74" fmla="*/ 207 w 369"/>
              <a:gd name="T75" fmla="*/ 8 h 385"/>
              <a:gd name="T76" fmla="*/ 262 w 369"/>
              <a:gd name="T77" fmla="*/ 8 h 385"/>
              <a:gd name="T78" fmla="*/ 235 w 369"/>
              <a:gd name="T79" fmla="*/ 40 h 385"/>
              <a:gd name="T80" fmla="*/ 220 w 369"/>
              <a:gd name="T81" fmla="*/ 56 h 385"/>
              <a:gd name="T82" fmla="*/ 276 w 369"/>
              <a:gd name="T83" fmla="*/ 88 h 385"/>
              <a:gd name="T84" fmla="*/ 291 w 369"/>
              <a:gd name="T85" fmla="*/ 120 h 385"/>
              <a:gd name="T86" fmla="*/ 430 w 369"/>
              <a:gd name="T87" fmla="*/ 144 h 385"/>
              <a:gd name="T88" fmla="*/ 430 w 369"/>
              <a:gd name="T89" fmla="*/ 120 h 385"/>
              <a:gd name="T90" fmla="*/ 455 w 369"/>
              <a:gd name="T91" fmla="*/ 128 h 385"/>
              <a:gd name="T92" fmla="*/ 511 w 369"/>
              <a:gd name="T93" fmla="*/ 136 h 385"/>
              <a:gd name="T94" fmla="*/ 511 w 369"/>
              <a:gd name="T95" fmla="*/ 120 h 38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69"/>
              <a:gd name="T145" fmla="*/ 0 h 385"/>
              <a:gd name="T146" fmla="*/ 369 w 369"/>
              <a:gd name="T147" fmla="*/ 385 h 38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69" h="385">
                <a:moveTo>
                  <a:pt x="336" y="104"/>
                </a:moveTo>
                <a:lnTo>
                  <a:pt x="336" y="104"/>
                </a:lnTo>
                <a:lnTo>
                  <a:pt x="352" y="104"/>
                </a:lnTo>
                <a:lnTo>
                  <a:pt x="368" y="120"/>
                </a:lnTo>
                <a:lnTo>
                  <a:pt x="368" y="136"/>
                </a:lnTo>
                <a:lnTo>
                  <a:pt x="352" y="136"/>
                </a:lnTo>
                <a:lnTo>
                  <a:pt x="344" y="144"/>
                </a:lnTo>
                <a:lnTo>
                  <a:pt x="328" y="176"/>
                </a:lnTo>
                <a:lnTo>
                  <a:pt x="320" y="184"/>
                </a:lnTo>
                <a:lnTo>
                  <a:pt x="312" y="200"/>
                </a:lnTo>
                <a:lnTo>
                  <a:pt x="312" y="208"/>
                </a:lnTo>
                <a:lnTo>
                  <a:pt x="304" y="184"/>
                </a:lnTo>
                <a:lnTo>
                  <a:pt x="304" y="176"/>
                </a:lnTo>
                <a:lnTo>
                  <a:pt x="296" y="184"/>
                </a:lnTo>
                <a:lnTo>
                  <a:pt x="288" y="184"/>
                </a:lnTo>
                <a:lnTo>
                  <a:pt x="288" y="176"/>
                </a:lnTo>
                <a:lnTo>
                  <a:pt x="304" y="160"/>
                </a:lnTo>
                <a:lnTo>
                  <a:pt x="272" y="160"/>
                </a:lnTo>
                <a:lnTo>
                  <a:pt x="272" y="144"/>
                </a:lnTo>
                <a:lnTo>
                  <a:pt x="264" y="144"/>
                </a:lnTo>
                <a:lnTo>
                  <a:pt x="256" y="144"/>
                </a:lnTo>
                <a:lnTo>
                  <a:pt x="256" y="152"/>
                </a:lnTo>
                <a:lnTo>
                  <a:pt x="248" y="168"/>
                </a:lnTo>
                <a:lnTo>
                  <a:pt x="256" y="168"/>
                </a:lnTo>
                <a:lnTo>
                  <a:pt x="264" y="208"/>
                </a:lnTo>
                <a:lnTo>
                  <a:pt x="256" y="208"/>
                </a:lnTo>
                <a:lnTo>
                  <a:pt x="256" y="200"/>
                </a:lnTo>
                <a:lnTo>
                  <a:pt x="240" y="208"/>
                </a:lnTo>
                <a:lnTo>
                  <a:pt x="232" y="232"/>
                </a:lnTo>
                <a:lnTo>
                  <a:pt x="216" y="240"/>
                </a:lnTo>
                <a:lnTo>
                  <a:pt x="176" y="272"/>
                </a:lnTo>
                <a:lnTo>
                  <a:pt x="176" y="280"/>
                </a:lnTo>
                <a:lnTo>
                  <a:pt x="168" y="280"/>
                </a:lnTo>
                <a:lnTo>
                  <a:pt x="160" y="288"/>
                </a:lnTo>
                <a:lnTo>
                  <a:pt x="152" y="288"/>
                </a:lnTo>
                <a:lnTo>
                  <a:pt x="152" y="296"/>
                </a:lnTo>
                <a:lnTo>
                  <a:pt x="152" y="320"/>
                </a:lnTo>
                <a:lnTo>
                  <a:pt x="144" y="336"/>
                </a:lnTo>
                <a:lnTo>
                  <a:pt x="144" y="360"/>
                </a:lnTo>
                <a:lnTo>
                  <a:pt x="136" y="368"/>
                </a:lnTo>
                <a:lnTo>
                  <a:pt x="128" y="376"/>
                </a:lnTo>
                <a:lnTo>
                  <a:pt x="120" y="384"/>
                </a:lnTo>
                <a:lnTo>
                  <a:pt x="104" y="376"/>
                </a:lnTo>
                <a:lnTo>
                  <a:pt x="80" y="304"/>
                </a:lnTo>
                <a:lnTo>
                  <a:pt x="64" y="280"/>
                </a:lnTo>
                <a:lnTo>
                  <a:pt x="56" y="232"/>
                </a:lnTo>
                <a:lnTo>
                  <a:pt x="56" y="200"/>
                </a:lnTo>
                <a:lnTo>
                  <a:pt x="48" y="216"/>
                </a:lnTo>
                <a:lnTo>
                  <a:pt x="32" y="224"/>
                </a:lnTo>
                <a:lnTo>
                  <a:pt x="8" y="200"/>
                </a:lnTo>
                <a:lnTo>
                  <a:pt x="24" y="200"/>
                </a:lnTo>
                <a:lnTo>
                  <a:pt x="24" y="192"/>
                </a:lnTo>
                <a:lnTo>
                  <a:pt x="16" y="192"/>
                </a:lnTo>
                <a:lnTo>
                  <a:pt x="0" y="184"/>
                </a:lnTo>
                <a:lnTo>
                  <a:pt x="8" y="176"/>
                </a:lnTo>
                <a:lnTo>
                  <a:pt x="32" y="176"/>
                </a:lnTo>
                <a:lnTo>
                  <a:pt x="32" y="168"/>
                </a:lnTo>
                <a:lnTo>
                  <a:pt x="32" y="152"/>
                </a:lnTo>
                <a:lnTo>
                  <a:pt x="24" y="152"/>
                </a:lnTo>
                <a:lnTo>
                  <a:pt x="24" y="144"/>
                </a:lnTo>
                <a:lnTo>
                  <a:pt x="16" y="144"/>
                </a:lnTo>
                <a:lnTo>
                  <a:pt x="16" y="128"/>
                </a:lnTo>
                <a:lnTo>
                  <a:pt x="24" y="120"/>
                </a:lnTo>
                <a:lnTo>
                  <a:pt x="32" y="128"/>
                </a:lnTo>
                <a:lnTo>
                  <a:pt x="48" y="120"/>
                </a:lnTo>
                <a:lnTo>
                  <a:pt x="88" y="72"/>
                </a:lnTo>
                <a:lnTo>
                  <a:pt x="80" y="64"/>
                </a:lnTo>
                <a:lnTo>
                  <a:pt x="88" y="64"/>
                </a:lnTo>
                <a:lnTo>
                  <a:pt x="88" y="56"/>
                </a:lnTo>
                <a:lnTo>
                  <a:pt x="72" y="48"/>
                </a:lnTo>
                <a:lnTo>
                  <a:pt x="80" y="32"/>
                </a:lnTo>
                <a:lnTo>
                  <a:pt x="72" y="24"/>
                </a:lnTo>
                <a:lnTo>
                  <a:pt x="80" y="16"/>
                </a:lnTo>
                <a:lnTo>
                  <a:pt x="96" y="24"/>
                </a:lnTo>
                <a:lnTo>
                  <a:pt x="112" y="16"/>
                </a:lnTo>
                <a:lnTo>
                  <a:pt x="120" y="8"/>
                </a:lnTo>
                <a:lnTo>
                  <a:pt x="144" y="0"/>
                </a:lnTo>
                <a:lnTo>
                  <a:pt x="152" y="8"/>
                </a:lnTo>
                <a:lnTo>
                  <a:pt x="152" y="24"/>
                </a:lnTo>
                <a:lnTo>
                  <a:pt x="136" y="40"/>
                </a:lnTo>
                <a:lnTo>
                  <a:pt x="144" y="56"/>
                </a:lnTo>
                <a:lnTo>
                  <a:pt x="128" y="56"/>
                </a:lnTo>
                <a:lnTo>
                  <a:pt x="136" y="80"/>
                </a:lnTo>
                <a:lnTo>
                  <a:pt x="160" y="88"/>
                </a:lnTo>
                <a:lnTo>
                  <a:pt x="152" y="112"/>
                </a:lnTo>
                <a:lnTo>
                  <a:pt x="168" y="120"/>
                </a:lnTo>
                <a:lnTo>
                  <a:pt x="240" y="144"/>
                </a:lnTo>
                <a:lnTo>
                  <a:pt x="248" y="144"/>
                </a:lnTo>
                <a:lnTo>
                  <a:pt x="248" y="136"/>
                </a:lnTo>
                <a:lnTo>
                  <a:pt x="248" y="120"/>
                </a:lnTo>
                <a:lnTo>
                  <a:pt x="256" y="120"/>
                </a:lnTo>
                <a:lnTo>
                  <a:pt x="264" y="128"/>
                </a:lnTo>
                <a:lnTo>
                  <a:pt x="264" y="136"/>
                </a:lnTo>
                <a:lnTo>
                  <a:pt x="296" y="136"/>
                </a:lnTo>
                <a:lnTo>
                  <a:pt x="304" y="136"/>
                </a:lnTo>
                <a:lnTo>
                  <a:pt x="296" y="120"/>
                </a:lnTo>
                <a:lnTo>
                  <a:pt x="336" y="10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36" name="Freeform 360"/>
          <p:cNvSpPr>
            <a:spLocks/>
          </p:cNvSpPr>
          <p:nvPr/>
        </p:nvSpPr>
        <p:spPr bwMode="auto">
          <a:xfrm>
            <a:off x="3264290" y="4318162"/>
            <a:ext cx="2087830" cy="1399855"/>
          </a:xfrm>
          <a:custGeom>
            <a:avLst/>
            <a:gdLst>
              <a:gd name="T0" fmla="*/ 309 w 769"/>
              <a:gd name="T1" fmla="*/ 88 h 537"/>
              <a:gd name="T2" fmla="*/ 378 w 769"/>
              <a:gd name="T3" fmla="*/ 128 h 537"/>
              <a:gd name="T4" fmla="*/ 504 w 769"/>
              <a:gd name="T5" fmla="*/ 200 h 537"/>
              <a:gd name="T6" fmla="*/ 686 w 769"/>
              <a:gd name="T7" fmla="*/ 224 h 537"/>
              <a:gd name="T8" fmla="*/ 841 w 769"/>
              <a:gd name="T9" fmla="*/ 184 h 537"/>
              <a:gd name="T10" fmla="*/ 882 w 769"/>
              <a:gd name="T11" fmla="*/ 168 h 537"/>
              <a:gd name="T12" fmla="*/ 1007 w 769"/>
              <a:gd name="T13" fmla="*/ 136 h 537"/>
              <a:gd name="T14" fmla="*/ 951 w 769"/>
              <a:gd name="T15" fmla="*/ 120 h 537"/>
              <a:gd name="T16" fmla="*/ 937 w 769"/>
              <a:gd name="T17" fmla="*/ 72 h 537"/>
              <a:gd name="T18" fmla="*/ 1024 w 769"/>
              <a:gd name="T19" fmla="*/ 40 h 537"/>
              <a:gd name="T20" fmla="*/ 1024 w 769"/>
              <a:gd name="T21" fmla="*/ 24 h 537"/>
              <a:gd name="T22" fmla="*/ 1132 w 769"/>
              <a:gd name="T23" fmla="*/ 8 h 537"/>
              <a:gd name="T24" fmla="*/ 1219 w 769"/>
              <a:gd name="T25" fmla="*/ 80 h 537"/>
              <a:gd name="T26" fmla="*/ 1287 w 769"/>
              <a:gd name="T27" fmla="*/ 112 h 537"/>
              <a:gd name="T28" fmla="*/ 1302 w 769"/>
              <a:gd name="T29" fmla="*/ 168 h 537"/>
              <a:gd name="T30" fmla="*/ 1274 w 769"/>
              <a:gd name="T31" fmla="*/ 192 h 537"/>
              <a:gd name="T32" fmla="*/ 1219 w 769"/>
              <a:gd name="T33" fmla="*/ 216 h 537"/>
              <a:gd name="T34" fmla="*/ 1176 w 769"/>
              <a:gd name="T35" fmla="*/ 224 h 537"/>
              <a:gd name="T36" fmla="*/ 1091 w 769"/>
              <a:gd name="T37" fmla="*/ 256 h 537"/>
              <a:gd name="T38" fmla="*/ 1052 w 769"/>
              <a:gd name="T39" fmla="*/ 256 h 537"/>
              <a:gd name="T40" fmla="*/ 1007 w 769"/>
              <a:gd name="T41" fmla="*/ 256 h 537"/>
              <a:gd name="T42" fmla="*/ 965 w 769"/>
              <a:gd name="T43" fmla="*/ 272 h 537"/>
              <a:gd name="T44" fmla="*/ 1078 w 769"/>
              <a:gd name="T45" fmla="*/ 296 h 537"/>
              <a:gd name="T46" fmla="*/ 1036 w 769"/>
              <a:gd name="T47" fmla="*/ 304 h 537"/>
              <a:gd name="T48" fmla="*/ 1036 w 769"/>
              <a:gd name="T49" fmla="*/ 368 h 537"/>
              <a:gd name="T50" fmla="*/ 1064 w 769"/>
              <a:gd name="T51" fmla="*/ 392 h 537"/>
              <a:gd name="T52" fmla="*/ 1052 w 769"/>
              <a:gd name="T53" fmla="*/ 432 h 537"/>
              <a:gd name="T54" fmla="*/ 1007 w 769"/>
              <a:gd name="T55" fmla="*/ 464 h 537"/>
              <a:gd name="T56" fmla="*/ 981 w 769"/>
              <a:gd name="T57" fmla="*/ 488 h 537"/>
              <a:gd name="T58" fmla="*/ 897 w 769"/>
              <a:gd name="T59" fmla="*/ 512 h 537"/>
              <a:gd name="T60" fmla="*/ 868 w 769"/>
              <a:gd name="T61" fmla="*/ 512 h 537"/>
              <a:gd name="T62" fmla="*/ 798 w 769"/>
              <a:gd name="T63" fmla="*/ 520 h 537"/>
              <a:gd name="T64" fmla="*/ 730 w 769"/>
              <a:gd name="T65" fmla="*/ 520 h 537"/>
              <a:gd name="T66" fmla="*/ 645 w 769"/>
              <a:gd name="T67" fmla="*/ 512 h 537"/>
              <a:gd name="T68" fmla="*/ 615 w 769"/>
              <a:gd name="T69" fmla="*/ 512 h 537"/>
              <a:gd name="T70" fmla="*/ 602 w 769"/>
              <a:gd name="T71" fmla="*/ 520 h 537"/>
              <a:gd name="T72" fmla="*/ 561 w 769"/>
              <a:gd name="T73" fmla="*/ 504 h 537"/>
              <a:gd name="T74" fmla="*/ 532 w 769"/>
              <a:gd name="T75" fmla="*/ 488 h 537"/>
              <a:gd name="T76" fmla="*/ 519 w 769"/>
              <a:gd name="T77" fmla="*/ 432 h 537"/>
              <a:gd name="T78" fmla="*/ 393 w 769"/>
              <a:gd name="T79" fmla="*/ 432 h 537"/>
              <a:gd name="T80" fmla="*/ 322 w 769"/>
              <a:gd name="T81" fmla="*/ 432 h 537"/>
              <a:gd name="T82" fmla="*/ 236 w 769"/>
              <a:gd name="T83" fmla="*/ 424 h 537"/>
              <a:gd name="T84" fmla="*/ 182 w 769"/>
              <a:gd name="T85" fmla="*/ 400 h 537"/>
              <a:gd name="T86" fmla="*/ 97 w 769"/>
              <a:gd name="T87" fmla="*/ 368 h 537"/>
              <a:gd name="T88" fmla="*/ 140 w 769"/>
              <a:gd name="T89" fmla="*/ 336 h 537"/>
              <a:gd name="T90" fmla="*/ 83 w 769"/>
              <a:gd name="T91" fmla="*/ 320 h 537"/>
              <a:gd name="T92" fmla="*/ 15 w 769"/>
              <a:gd name="T93" fmla="*/ 296 h 537"/>
              <a:gd name="T94" fmla="*/ 0 w 769"/>
              <a:gd name="T95" fmla="*/ 272 h 537"/>
              <a:gd name="T96" fmla="*/ 56 w 769"/>
              <a:gd name="T97" fmla="*/ 240 h 537"/>
              <a:gd name="T98" fmla="*/ 140 w 769"/>
              <a:gd name="T99" fmla="*/ 216 h 537"/>
              <a:gd name="T100" fmla="*/ 140 w 769"/>
              <a:gd name="T101" fmla="*/ 160 h 537"/>
              <a:gd name="T102" fmla="*/ 236 w 769"/>
              <a:gd name="T103" fmla="*/ 128 h 537"/>
              <a:gd name="T104" fmla="*/ 279 w 769"/>
              <a:gd name="T105" fmla="*/ 96 h 53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69"/>
              <a:gd name="T160" fmla="*/ 0 h 537"/>
              <a:gd name="T161" fmla="*/ 769 w 769"/>
              <a:gd name="T162" fmla="*/ 537 h 53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69" h="537">
                <a:moveTo>
                  <a:pt x="160" y="96"/>
                </a:moveTo>
                <a:lnTo>
                  <a:pt x="160" y="96"/>
                </a:lnTo>
                <a:lnTo>
                  <a:pt x="176" y="88"/>
                </a:lnTo>
                <a:lnTo>
                  <a:pt x="192" y="112"/>
                </a:lnTo>
                <a:lnTo>
                  <a:pt x="208" y="112"/>
                </a:lnTo>
                <a:lnTo>
                  <a:pt x="216" y="128"/>
                </a:lnTo>
                <a:lnTo>
                  <a:pt x="216" y="160"/>
                </a:lnTo>
                <a:lnTo>
                  <a:pt x="264" y="176"/>
                </a:lnTo>
                <a:lnTo>
                  <a:pt x="288" y="200"/>
                </a:lnTo>
                <a:lnTo>
                  <a:pt x="336" y="200"/>
                </a:lnTo>
                <a:lnTo>
                  <a:pt x="360" y="216"/>
                </a:lnTo>
                <a:lnTo>
                  <a:pt x="392" y="224"/>
                </a:lnTo>
                <a:lnTo>
                  <a:pt x="424" y="208"/>
                </a:lnTo>
                <a:lnTo>
                  <a:pt x="456" y="208"/>
                </a:lnTo>
                <a:lnTo>
                  <a:pt x="480" y="184"/>
                </a:lnTo>
                <a:lnTo>
                  <a:pt x="472" y="176"/>
                </a:lnTo>
                <a:lnTo>
                  <a:pt x="488" y="160"/>
                </a:lnTo>
                <a:lnTo>
                  <a:pt x="504" y="168"/>
                </a:lnTo>
                <a:lnTo>
                  <a:pt x="528" y="152"/>
                </a:lnTo>
                <a:lnTo>
                  <a:pt x="544" y="136"/>
                </a:lnTo>
                <a:lnTo>
                  <a:pt x="576" y="136"/>
                </a:lnTo>
                <a:lnTo>
                  <a:pt x="568" y="120"/>
                </a:lnTo>
                <a:lnTo>
                  <a:pt x="560" y="112"/>
                </a:lnTo>
                <a:lnTo>
                  <a:pt x="544" y="120"/>
                </a:lnTo>
                <a:lnTo>
                  <a:pt x="528" y="120"/>
                </a:lnTo>
                <a:lnTo>
                  <a:pt x="528" y="88"/>
                </a:lnTo>
                <a:lnTo>
                  <a:pt x="536" y="72"/>
                </a:lnTo>
                <a:lnTo>
                  <a:pt x="552" y="80"/>
                </a:lnTo>
                <a:lnTo>
                  <a:pt x="576" y="72"/>
                </a:lnTo>
                <a:lnTo>
                  <a:pt x="584" y="40"/>
                </a:lnTo>
                <a:lnTo>
                  <a:pt x="592" y="32"/>
                </a:lnTo>
                <a:lnTo>
                  <a:pt x="592" y="24"/>
                </a:lnTo>
                <a:lnTo>
                  <a:pt x="584" y="24"/>
                </a:lnTo>
                <a:lnTo>
                  <a:pt x="592" y="8"/>
                </a:lnTo>
                <a:lnTo>
                  <a:pt x="624" y="0"/>
                </a:lnTo>
                <a:lnTo>
                  <a:pt x="648" y="8"/>
                </a:lnTo>
                <a:lnTo>
                  <a:pt x="664" y="24"/>
                </a:lnTo>
                <a:lnTo>
                  <a:pt x="680" y="80"/>
                </a:lnTo>
                <a:lnTo>
                  <a:pt x="696" y="80"/>
                </a:lnTo>
                <a:lnTo>
                  <a:pt x="720" y="96"/>
                </a:lnTo>
                <a:lnTo>
                  <a:pt x="720" y="112"/>
                </a:lnTo>
                <a:lnTo>
                  <a:pt x="736" y="112"/>
                </a:lnTo>
                <a:lnTo>
                  <a:pt x="768" y="104"/>
                </a:lnTo>
                <a:lnTo>
                  <a:pt x="768" y="120"/>
                </a:lnTo>
                <a:lnTo>
                  <a:pt x="744" y="168"/>
                </a:lnTo>
                <a:lnTo>
                  <a:pt x="736" y="160"/>
                </a:lnTo>
                <a:lnTo>
                  <a:pt x="720" y="168"/>
                </a:lnTo>
                <a:lnTo>
                  <a:pt x="728" y="192"/>
                </a:lnTo>
                <a:lnTo>
                  <a:pt x="720" y="208"/>
                </a:lnTo>
                <a:lnTo>
                  <a:pt x="712" y="208"/>
                </a:lnTo>
                <a:lnTo>
                  <a:pt x="696" y="216"/>
                </a:lnTo>
                <a:lnTo>
                  <a:pt x="688" y="216"/>
                </a:lnTo>
                <a:lnTo>
                  <a:pt x="680" y="224"/>
                </a:lnTo>
                <a:lnTo>
                  <a:pt x="672" y="224"/>
                </a:lnTo>
                <a:lnTo>
                  <a:pt x="640" y="248"/>
                </a:lnTo>
                <a:lnTo>
                  <a:pt x="640" y="256"/>
                </a:lnTo>
                <a:lnTo>
                  <a:pt x="624" y="256"/>
                </a:lnTo>
                <a:lnTo>
                  <a:pt x="600" y="272"/>
                </a:lnTo>
                <a:lnTo>
                  <a:pt x="600" y="264"/>
                </a:lnTo>
                <a:lnTo>
                  <a:pt x="600" y="256"/>
                </a:lnTo>
                <a:lnTo>
                  <a:pt x="608" y="240"/>
                </a:lnTo>
                <a:lnTo>
                  <a:pt x="600" y="232"/>
                </a:lnTo>
                <a:lnTo>
                  <a:pt x="576" y="256"/>
                </a:lnTo>
                <a:lnTo>
                  <a:pt x="568" y="264"/>
                </a:lnTo>
                <a:lnTo>
                  <a:pt x="560" y="264"/>
                </a:lnTo>
                <a:lnTo>
                  <a:pt x="552" y="272"/>
                </a:lnTo>
                <a:lnTo>
                  <a:pt x="576" y="296"/>
                </a:lnTo>
                <a:lnTo>
                  <a:pt x="592" y="288"/>
                </a:lnTo>
                <a:lnTo>
                  <a:pt x="616" y="296"/>
                </a:lnTo>
                <a:lnTo>
                  <a:pt x="616" y="304"/>
                </a:lnTo>
                <a:lnTo>
                  <a:pt x="608" y="296"/>
                </a:lnTo>
                <a:lnTo>
                  <a:pt x="592" y="304"/>
                </a:lnTo>
                <a:lnTo>
                  <a:pt x="576" y="328"/>
                </a:lnTo>
                <a:lnTo>
                  <a:pt x="584" y="336"/>
                </a:lnTo>
                <a:lnTo>
                  <a:pt x="592" y="368"/>
                </a:lnTo>
                <a:lnTo>
                  <a:pt x="608" y="376"/>
                </a:lnTo>
                <a:lnTo>
                  <a:pt x="600" y="376"/>
                </a:lnTo>
                <a:lnTo>
                  <a:pt x="608" y="392"/>
                </a:lnTo>
                <a:lnTo>
                  <a:pt x="584" y="400"/>
                </a:lnTo>
                <a:lnTo>
                  <a:pt x="608" y="400"/>
                </a:lnTo>
                <a:lnTo>
                  <a:pt x="600" y="432"/>
                </a:lnTo>
                <a:lnTo>
                  <a:pt x="584" y="448"/>
                </a:lnTo>
                <a:lnTo>
                  <a:pt x="576" y="448"/>
                </a:lnTo>
                <a:lnTo>
                  <a:pt x="576" y="464"/>
                </a:lnTo>
                <a:lnTo>
                  <a:pt x="568" y="480"/>
                </a:lnTo>
                <a:lnTo>
                  <a:pt x="560" y="480"/>
                </a:lnTo>
                <a:lnTo>
                  <a:pt x="560" y="488"/>
                </a:lnTo>
                <a:lnTo>
                  <a:pt x="536" y="504"/>
                </a:lnTo>
                <a:lnTo>
                  <a:pt x="512" y="504"/>
                </a:lnTo>
                <a:lnTo>
                  <a:pt x="512" y="512"/>
                </a:lnTo>
                <a:lnTo>
                  <a:pt x="504" y="504"/>
                </a:lnTo>
                <a:lnTo>
                  <a:pt x="504" y="512"/>
                </a:lnTo>
                <a:lnTo>
                  <a:pt x="496" y="512"/>
                </a:lnTo>
                <a:lnTo>
                  <a:pt x="464" y="528"/>
                </a:lnTo>
                <a:lnTo>
                  <a:pt x="456" y="536"/>
                </a:lnTo>
                <a:lnTo>
                  <a:pt x="456" y="520"/>
                </a:lnTo>
                <a:lnTo>
                  <a:pt x="440" y="520"/>
                </a:lnTo>
                <a:lnTo>
                  <a:pt x="432" y="520"/>
                </a:lnTo>
                <a:lnTo>
                  <a:pt x="416" y="520"/>
                </a:lnTo>
                <a:lnTo>
                  <a:pt x="416" y="504"/>
                </a:lnTo>
                <a:lnTo>
                  <a:pt x="400" y="504"/>
                </a:lnTo>
                <a:lnTo>
                  <a:pt x="368" y="512"/>
                </a:lnTo>
                <a:lnTo>
                  <a:pt x="360" y="504"/>
                </a:lnTo>
                <a:lnTo>
                  <a:pt x="360" y="512"/>
                </a:lnTo>
                <a:lnTo>
                  <a:pt x="352" y="512"/>
                </a:lnTo>
                <a:lnTo>
                  <a:pt x="352" y="528"/>
                </a:lnTo>
                <a:lnTo>
                  <a:pt x="344" y="528"/>
                </a:lnTo>
                <a:lnTo>
                  <a:pt x="344" y="520"/>
                </a:lnTo>
                <a:lnTo>
                  <a:pt x="336" y="520"/>
                </a:lnTo>
                <a:lnTo>
                  <a:pt x="320" y="512"/>
                </a:lnTo>
                <a:lnTo>
                  <a:pt x="320" y="504"/>
                </a:lnTo>
                <a:lnTo>
                  <a:pt x="320" y="496"/>
                </a:lnTo>
                <a:lnTo>
                  <a:pt x="312" y="488"/>
                </a:lnTo>
                <a:lnTo>
                  <a:pt x="304" y="488"/>
                </a:lnTo>
                <a:lnTo>
                  <a:pt x="312" y="448"/>
                </a:lnTo>
                <a:lnTo>
                  <a:pt x="304" y="432"/>
                </a:lnTo>
                <a:lnTo>
                  <a:pt x="296" y="432"/>
                </a:lnTo>
                <a:lnTo>
                  <a:pt x="280" y="416"/>
                </a:lnTo>
                <a:lnTo>
                  <a:pt x="264" y="416"/>
                </a:lnTo>
                <a:lnTo>
                  <a:pt x="224" y="432"/>
                </a:lnTo>
                <a:lnTo>
                  <a:pt x="200" y="432"/>
                </a:lnTo>
                <a:lnTo>
                  <a:pt x="192" y="440"/>
                </a:lnTo>
                <a:lnTo>
                  <a:pt x="184" y="432"/>
                </a:lnTo>
                <a:lnTo>
                  <a:pt x="176" y="432"/>
                </a:lnTo>
                <a:lnTo>
                  <a:pt x="152" y="432"/>
                </a:lnTo>
                <a:lnTo>
                  <a:pt x="136" y="424"/>
                </a:lnTo>
                <a:lnTo>
                  <a:pt x="128" y="416"/>
                </a:lnTo>
                <a:lnTo>
                  <a:pt x="120" y="416"/>
                </a:lnTo>
                <a:lnTo>
                  <a:pt x="104" y="400"/>
                </a:lnTo>
                <a:lnTo>
                  <a:pt x="88" y="400"/>
                </a:lnTo>
                <a:lnTo>
                  <a:pt x="64" y="392"/>
                </a:lnTo>
                <a:lnTo>
                  <a:pt x="56" y="368"/>
                </a:lnTo>
                <a:lnTo>
                  <a:pt x="72" y="368"/>
                </a:lnTo>
                <a:lnTo>
                  <a:pt x="64" y="352"/>
                </a:lnTo>
                <a:lnTo>
                  <a:pt x="80" y="336"/>
                </a:lnTo>
                <a:lnTo>
                  <a:pt x="80" y="320"/>
                </a:lnTo>
                <a:lnTo>
                  <a:pt x="72" y="312"/>
                </a:lnTo>
                <a:lnTo>
                  <a:pt x="48" y="320"/>
                </a:lnTo>
                <a:lnTo>
                  <a:pt x="32" y="312"/>
                </a:lnTo>
                <a:lnTo>
                  <a:pt x="24" y="304"/>
                </a:lnTo>
                <a:lnTo>
                  <a:pt x="8" y="296"/>
                </a:lnTo>
                <a:lnTo>
                  <a:pt x="16" y="296"/>
                </a:lnTo>
                <a:lnTo>
                  <a:pt x="16" y="272"/>
                </a:lnTo>
                <a:lnTo>
                  <a:pt x="0" y="272"/>
                </a:lnTo>
                <a:lnTo>
                  <a:pt x="0" y="248"/>
                </a:lnTo>
                <a:lnTo>
                  <a:pt x="16" y="240"/>
                </a:lnTo>
                <a:lnTo>
                  <a:pt x="32" y="240"/>
                </a:lnTo>
                <a:lnTo>
                  <a:pt x="40" y="232"/>
                </a:lnTo>
                <a:lnTo>
                  <a:pt x="56" y="232"/>
                </a:lnTo>
                <a:lnTo>
                  <a:pt x="80" y="216"/>
                </a:lnTo>
                <a:lnTo>
                  <a:pt x="88" y="200"/>
                </a:lnTo>
                <a:lnTo>
                  <a:pt x="80" y="168"/>
                </a:lnTo>
                <a:lnTo>
                  <a:pt x="80" y="160"/>
                </a:lnTo>
                <a:lnTo>
                  <a:pt x="104" y="160"/>
                </a:lnTo>
                <a:lnTo>
                  <a:pt x="112" y="128"/>
                </a:lnTo>
                <a:lnTo>
                  <a:pt x="136" y="128"/>
                </a:lnTo>
                <a:lnTo>
                  <a:pt x="144" y="128"/>
                </a:lnTo>
                <a:lnTo>
                  <a:pt x="152" y="104"/>
                </a:lnTo>
                <a:lnTo>
                  <a:pt x="160" y="9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71" name="Freeform 95"/>
          <p:cNvSpPr>
            <a:spLocks/>
          </p:cNvSpPr>
          <p:nvPr/>
        </p:nvSpPr>
        <p:spPr bwMode="auto">
          <a:xfrm>
            <a:off x="12656814" y="5944810"/>
            <a:ext cx="110282" cy="23461"/>
          </a:xfrm>
          <a:custGeom>
            <a:avLst/>
            <a:gdLst>
              <a:gd name="T0" fmla="*/ 0 w 41"/>
              <a:gd name="T1" fmla="*/ 8 h 9"/>
              <a:gd name="T2" fmla="*/ 0 w 41"/>
              <a:gd name="T3" fmla="*/ 8 h 9"/>
              <a:gd name="T4" fmla="*/ 15 w 41"/>
              <a:gd name="T5" fmla="*/ 8 h 9"/>
              <a:gd name="T6" fmla="*/ 39 w 41"/>
              <a:gd name="T7" fmla="*/ 0 h 9"/>
              <a:gd name="T8" fmla="*/ 52 w 41"/>
              <a:gd name="T9" fmla="*/ 8 h 9"/>
              <a:gd name="T10" fmla="*/ 65 w 41"/>
              <a:gd name="T11" fmla="*/ 0 h 9"/>
              <a:gd name="T12" fmla="*/ 39 w 41"/>
              <a:gd name="T13" fmla="*/ 0 h 9"/>
              <a:gd name="T14" fmla="*/ 0 w 41"/>
              <a:gd name="T15" fmla="*/ 0 h 9"/>
              <a:gd name="T16" fmla="*/ 0 w 41"/>
              <a:gd name="T17" fmla="*/ 8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"/>
              <a:gd name="T28" fmla="*/ 0 h 9"/>
              <a:gd name="T29" fmla="*/ 41 w 41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24" y="0"/>
                </a:lnTo>
                <a:lnTo>
                  <a:pt x="32" y="8"/>
                </a:lnTo>
                <a:lnTo>
                  <a:pt x="40" y="0"/>
                </a:lnTo>
                <a:lnTo>
                  <a:pt x="24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272" name="Freeform 96"/>
          <p:cNvSpPr>
            <a:spLocks/>
          </p:cNvSpPr>
          <p:nvPr/>
        </p:nvSpPr>
        <p:spPr bwMode="auto">
          <a:xfrm>
            <a:off x="12656814" y="5986519"/>
            <a:ext cx="110282" cy="65170"/>
          </a:xfrm>
          <a:custGeom>
            <a:avLst/>
            <a:gdLst>
              <a:gd name="T0" fmla="*/ 39 w 41"/>
              <a:gd name="T1" fmla="*/ 24 h 25"/>
              <a:gd name="T2" fmla="*/ 39 w 41"/>
              <a:gd name="T3" fmla="*/ 24 h 25"/>
              <a:gd name="T4" fmla="*/ 65 w 41"/>
              <a:gd name="T5" fmla="*/ 8 h 25"/>
              <a:gd name="T6" fmla="*/ 65 w 41"/>
              <a:gd name="T7" fmla="*/ 0 h 25"/>
              <a:gd name="T8" fmla="*/ 0 w 41"/>
              <a:gd name="T9" fmla="*/ 0 h 25"/>
              <a:gd name="T10" fmla="*/ 25 w 41"/>
              <a:gd name="T11" fmla="*/ 8 h 25"/>
              <a:gd name="T12" fmla="*/ 25 w 41"/>
              <a:gd name="T13" fmla="*/ 16 h 25"/>
              <a:gd name="T14" fmla="*/ 39 w 41"/>
              <a:gd name="T15" fmla="*/ 24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25"/>
              <a:gd name="T26" fmla="*/ 41 w 41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25">
                <a:moveTo>
                  <a:pt x="24" y="24"/>
                </a:moveTo>
                <a:lnTo>
                  <a:pt x="24" y="24"/>
                </a:lnTo>
                <a:lnTo>
                  <a:pt x="40" y="8"/>
                </a:lnTo>
                <a:lnTo>
                  <a:pt x="40" y="0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  <a:lnTo>
                  <a:pt x="24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36" name="Freeform 160"/>
          <p:cNvSpPr>
            <a:spLocks/>
          </p:cNvSpPr>
          <p:nvPr/>
        </p:nvSpPr>
        <p:spPr bwMode="auto">
          <a:xfrm>
            <a:off x="12656814" y="5423448"/>
            <a:ext cx="25064" cy="23461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0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337" name="Line 161"/>
          <p:cNvSpPr>
            <a:spLocks noChangeShapeType="1"/>
          </p:cNvSpPr>
          <p:nvPr/>
        </p:nvSpPr>
        <p:spPr bwMode="auto">
          <a:xfrm flipV="1">
            <a:off x="12764589" y="5423448"/>
            <a:ext cx="0" cy="4170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19" name="Freeform 243"/>
          <p:cNvSpPr>
            <a:spLocks/>
          </p:cNvSpPr>
          <p:nvPr/>
        </p:nvSpPr>
        <p:spPr bwMode="auto">
          <a:xfrm>
            <a:off x="7488622" y="3004332"/>
            <a:ext cx="1283276" cy="1274728"/>
          </a:xfrm>
          <a:custGeom>
            <a:avLst/>
            <a:gdLst>
              <a:gd name="T0" fmla="*/ 822 w 473"/>
              <a:gd name="T1" fmla="*/ 472 h 489"/>
              <a:gd name="T2" fmla="*/ 780 w 473"/>
              <a:gd name="T3" fmla="*/ 432 h 489"/>
              <a:gd name="T4" fmla="*/ 723 w 473"/>
              <a:gd name="T5" fmla="*/ 384 h 489"/>
              <a:gd name="T6" fmla="*/ 682 w 473"/>
              <a:gd name="T7" fmla="*/ 368 h 489"/>
              <a:gd name="T8" fmla="*/ 628 w 473"/>
              <a:gd name="T9" fmla="*/ 352 h 489"/>
              <a:gd name="T10" fmla="*/ 585 w 473"/>
              <a:gd name="T11" fmla="*/ 352 h 489"/>
              <a:gd name="T12" fmla="*/ 585 w 473"/>
              <a:gd name="T13" fmla="*/ 64 h 489"/>
              <a:gd name="T14" fmla="*/ 502 w 473"/>
              <a:gd name="T15" fmla="*/ 56 h 489"/>
              <a:gd name="T16" fmla="*/ 446 w 473"/>
              <a:gd name="T17" fmla="*/ 48 h 489"/>
              <a:gd name="T18" fmla="*/ 347 w 473"/>
              <a:gd name="T19" fmla="*/ 32 h 489"/>
              <a:gd name="T20" fmla="*/ 293 w 473"/>
              <a:gd name="T21" fmla="*/ 16 h 489"/>
              <a:gd name="T22" fmla="*/ 251 w 473"/>
              <a:gd name="T23" fmla="*/ 0 h 489"/>
              <a:gd name="T24" fmla="*/ 196 w 473"/>
              <a:gd name="T25" fmla="*/ 24 h 489"/>
              <a:gd name="T26" fmla="*/ 140 w 473"/>
              <a:gd name="T27" fmla="*/ 40 h 489"/>
              <a:gd name="T28" fmla="*/ 97 w 473"/>
              <a:gd name="T29" fmla="*/ 88 h 489"/>
              <a:gd name="T30" fmla="*/ 27 w 473"/>
              <a:gd name="T31" fmla="*/ 112 h 489"/>
              <a:gd name="T32" fmla="*/ 97 w 473"/>
              <a:gd name="T33" fmla="*/ 152 h 489"/>
              <a:gd name="T34" fmla="*/ 126 w 473"/>
              <a:gd name="T35" fmla="*/ 184 h 489"/>
              <a:gd name="T36" fmla="*/ 83 w 473"/>
              <a:gd name="T37" fmla="*/ 168 h 489"/>
              <a:gd name="T38" fmla="*/ 15 w 473"/>
              <a:gd name="T39" fmla="*/ 184 h 489"/>
              <a:gd name="T40" fmla="*/ 27 w 473"/>
              <a:gd name="T41" fmla="*/ 208 h 489"/>
              <a:gd name="T42" fmla="*/ 27 w 473"/>
              <a:gd name="T43" fmla="*/ 224 h 489"/>
              <a:gd name="T44" fmla="*/ 83 w 473"/>
              <a:gd name="T45" fmla="*/ 232 h 489"/>
              <a:gd name="T46" fmla="*/ 140 w 473"/>
              <a:gd name="T47" fmla="*/ 224 h 489"/>
              <a:gd name="T48" fmla="*/ 153 w 473"/>
              <a:gd name="T49" fmla="*/ 248 h 489"/>
              <a:gd name="T50" fmla="*/ 111 w 473"/>
              <a:gd name="T51" fmla="*/ 264 h 489"/>
              <a:gd name="T52" fmla="*/ 83 w 473"/>
              <a:gd name="T53" fmla="*/ 272 h 489"/>
              <a:gd name="T54" fmla="*/ 41 w 473"/>
              <a:gd name="T55" fmla="*/ 312 h 489"/>
              <a:gd name="T56" fmla="*/ 97 w 473"/>
              <a:gd name="T57" fmla="*/ 360 h 489"/>
              <a:gd name="T58" fmla="*/ 126 w 473"/>
              <a:gd name="T59" fmla="*/ 368 h 489"/>
              <a:gd name="T60" fmla="*/ 140 w 473"/>
              <a:gd name="T61" fmla="*/ 384 h 489"/>
              <a:gd name="T62" fmla="*/ 196 w 473"/>
              <a:gd name="T63" fmla="*/ 392 h 489"/>
              <a:gd name="T64" fmla="*/ 222 w 473"/>
              <a:gd name="T65" fmla="*/ 384 h 489"/>
              <a:gd name="T66" fmla="*/ 222 w 473"/>
              <a:gd name="T67" fmla="*/ 416 h 489"/>
              <a:gd name="T68" fmla="*/ 111 w 473"/>
              <a:gd name="T69" fmla="*/ 456 h 489"/>
              <a:gd name="T70" fmla="*/ 56 w 473"/>
              <a:gd name="T71" fmla="*/ 480 h 489"/>
              <a:gd name="T72" fmla="*/ 140 w 473"/>
              <a:gd name="T73" fmla="*/ 464 h 489"/>
              <a:gd name="T74" fmla="*/ 211 w 473"/>
              <a:gd name="T75" fmla="*/ 440 h 489"/>
              <a:gd name="T76" fmla="*/ 307 w 473"/>
              <a:gd name="T77" fmla="*/ 392 h 489"/>
              <a:gd name="T78" fmla="*/ 293 w 473"/>
              <a:gd name="T79" fmla="*/ 376 h 489"/>
              <a:gd name="T80" fmla="*/ 336 w 473"/>
              <a:gd name="T81" fmla="*/ 352 h 489"/>
              <a:gd name="T82" fmla="*/ 376 w 473"/>
              <a:gd name="T83" fmla="*/ 320 h 489"/>
              <a:gd name="T84" fmla="*/ 376 w 473"/>
              <a:gd name="T85" fmla="*/ 328 h 489"/>
              <a:gd name="T86" fmla="*/ 347 w 473"/>
              <a:gd name="T87" fmla="*/ 360 h 489"/>
              <a:gd name="T88" fmla="*/ 347 w 473"/>
              <a:gd name="T89" fmla="*/ 376 h 489"/>
              <a:gd name="T90" fmla="*/ 403 w 473"/>
              <a:gd name="T91" fmla="*/ 360 h 489"/>
              <a:gd name="T92" fmla="*/ 431 w 473"/>
              <a:gd name="T93" fmla="*/ 344 h 489"/>
              <a:gd name="T94" fmla="*/ 461 w 473"/>
              <a:gd name="T95" fmla="*/ 336 h 489"/>
              <a:gd name="T96" fmla="*/ 556 w 473"/>
              <a:gd name="T97" fmla="*/ 352 h 489"/>
              <a:gd name="T98" fmla="*/ 613 w 473"/>
              <a:gd name="T99" fmla="*/ 360 h 489"/>
              <a:gd name="T100" fmla="*/ 682 w 473"/>
              <a:gd name="T101" fmla="*/ 400 h 489"/>
              <a:gd name="T102" fmla="*/ 710 w 473"/>
              <a:gd name="T103" fmla="*/ 408 h 489"/>
              <a:gd name="T104" fmla="*/ 710 w 473"/>
              <a:gd name="T105" fmla="*/ 400 h 489"/>
              <a:gd name="T106" fmla="*/ 723 w 473"/>
              <a:gd name="T107" fmla="*/ 424 h 489"/>
              <a:gd name="T108" fmla="*/ 765 w 473"/>
              <a:gd name="T109" fmla="*/ 432 h 489"/>
              <a:gd name="T110" fmla="*/ 738 w 473"/>
              <a:gd name="T111" fmla="*/ 432 h 489"/>
              <a:gd name="T112" fmla="*/ 753 w 473"/>
              <a:gd name="T113" fmla="*/ 440 h 489"/>
              <a:gd name="T114" fmla="*/ 780 w 473"/>
              <a:gd name="T115" fmla="*/ 480 h 489"/>
              <a:gd name="T116" fmla="*/ 765 w 473"/>
              <a:gd name="T117" fmla="*/ 448 h 489"/>
              <a:gd name="T118" fmla="*/ 780 w 473"/>
              <a:gd name="T119" fmla="*/ 456 h 489"/>
              <a:gd name="T120" fmla="*/ 806 w 473"/>
              <a:gd name="T121" fmla="*/ 480 h 48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73"/>
              <a:gd name="T184" fmla="*/ 0 h 489"/>
              <a:gd name="T185" fmla="*/ 473 w 473"/>
              <a:gd name="T186" fmla="*/ 489 h 48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73" h="489">
                <a:moveTo>
                  <a:pt x="472" y="472"/>
                </a:moveTo>
                <a:lnTo>
                  <a:pt x="472" y="472"/>
                </a:lnTo>
                <a:lnTo>
                  <a:pt x="472" y="448"/>
                </a:lnTo>
                <a:lnTo>
                  <a:pt x="448" y="432"/>
                </a:lnTo>
                <a:lnTo>
                  <a:pt x="424" y="384"/>
                </a:lnTo>
                <a:lnTo>
                  <a:pt x="416" y="384"/>
                </a:lnTo>
                <a:lnTo>
                  <a:pt x="408" y="360"/>
                </a:lnTo>
                <a:lnTo>
                  <a:pt x="392" y="368"/>
                </a:lnTo>
                <a:lnTo>
                  <a:pt x="384" y="376"/>
                </a:lnTo>
                <a:lnTo>
                  <a:pt x="360" y="352"/>
                </a:lnTo>
                <a:lnTo>
                  <a:pt x="360" y="344"/>
                </a:lnTo>
                <a:lnTo>
                  <a:pt x="336" y="352"/>
                </a:lnTo>
                <a:lnTo>
                  <a:pt x="336" y="344"/>
                </a:lnTo>
                <a:lnTo>
                  <a:pt x="336" y="64"/>
                </a:lnTo>
                <a:lnTo>
                  <a:pt x="312" y="48"/>
                </a:lnTo>
                <a:lnTo>
                  <a:pt x="288" y="56"/>
                </a:lnTo>
                <a:lnTo>
                  <a:pt x="272" y="48"/>
                </a:lnTo>
                <a:lnTo>
                  <a:pt x="256" y="48"/>
                </a:lnTo>
                <a:lnTo>
                  <a:pt x="232" y="32"/>
                </a:lnTo>
                <a:lnTo>
                  <a:pt x="200" y="32"/>
                </a:lnTo>
                <a:lnTo>
                  <a:pt x="192" y="16"/>
                </a:lnTo>
                <a:lnTo>
                  <a:pt x="168" y="16"/>
                </a:lnTo>
                <a:lnTo>
                  <a:pt x="160" y="8"/>
                </a:lnTo>
                <a:lnTo>
                  <a:pt x="144" y="0"/>
                </a:lnTo>
                <a:lnTo>
                  <a:pt x="128" y="16"/>
                </a:lnTo>
                <a:lnTo>
                  <a:pt x="112" y="24"/>
                </a:lnTo>
                <a:lnTo>
                  <a:pt x="88" y="40"/>
                </a:lnTo>
                <a:lnTo>
                  <a:pt x="80" y="40"/>
                </a:lnTo>
                <a:lnTo>
                  <a:pt x="64" y="56"/>
                </a:lnTo>
                <a:lnTo>
                  <a:pt x="56" y="88"/>
                </a:lnTo>
                <a:lnTo>
                  <a:pt x="24" y="96"/>
                </a:lnTo>
                <a:lnTo>
                  <a:pt x="16" y="112"/>
                </a:lnTo>
                <a:lnTo>
                  <a:pt x="48" y="136"/>
                </a:lnTo>
                <a:lnTo>
                  <a:pt x="56" y="152"/>
                </a:lnTo>
                <a:lnTo>
                  <a:pt x="72" y="176"/>
                </a:lnTo>
                <a:lnTo>
                  <a:pt x="72" y="184"/>
                </a:lnTo>
                <a:lnTo>
                  <a:pt x="48" y="184"/>
                </a:lnTo>
                <a:lnTo>
                  <a:pt x="48" y="168"/>
                </a:lnTo>
                <a:lnTo>
                  <a:pt x="40" y="168"/>
                </a:lnTo>
                <a:lnTo>
                  <a:pt x="8" y="184"/>
                </a:lnTo>
                <a:lnTo>
                  <a:pt x="0" y="200"/>
                </a:lnTo>
                <a:lnTo>
                  <a:pt x="16" y="208"/>
                </a:lnTo>
                <a:lnTo>
                  <a:pt x="16" y="216"/>
                </a:lnTo>
                <a:lnTo>
                  <a:pt x="16" y="224"/>
                </a:lnTo>
                <a:lnTo>
                  <a:pt x="32" y="232"/>
                </a:lnTo>
                <a:lnTo>
                  <a:pt x="48" y="232"/>
                </a:lnTo>
                <a:lnTo>
                  <a:pt x="64" y="232"/>
                </a:lnTo>
                <a:lnTo>
                  <a:pt x="80" y="224"/>
                </a:lnTo>
                <a:lnTo>
                  <a:pt x="80" y="232"/>
                </a:lnTo>
                <a:lnTo>
                  <a:pt x="88" y="248"/>
                </a:lnTo>
                <a:lnTo>
                  <a:pt x="80" y="264"/>
                </a:lnTo>
                <a:lnTo>
                  <a:pt x="64" y="264"/>
                </a:lnTo>
                <a:lnTo>
                  <a:pt x="56" y="272"/>
                </a:lnTo>
                <a:lnTo>
                  <a:pt x="48" y="272"/>
                </a:lnTo>
                <a:lnTo>
                  <a:pt x="40" y="272"/>
                </a:lnTo>
                <a:lnTo>
                  <a:pt x="24" y="312"/>
                </a:lnTo>
                <a:lnTo>
                  <a:pt x="48" y="360"/>
                </a:lnTo>
                <a:lnTo>
                  <a:pt x="56" y="360"/>
                </a:lnTo>
                <a:lnTo>
                  <a:pt x="72" y="352"/>
                </a:lnTo>
                <a:lnTo>
                  <a:pt x="72" y="368"/>
                </a:lnTo>
                <a:lnTo>
                  <a:pt x="72" y="376"/>
                </a:lnTo>
                <a:lnTo>
                  <a:pt x="80" y="384"/>
                </a:lnTo>
                <a:lnTo>
                  <a:pt x="104" y="384"/>
                </a:lnTo>
                <a:lnTo>
                  <a:pt x="112" y="392"/>
                </a:lnTo>
                <a:lnTo>
                  <a:pt x="112" y="384"/>
                </a:lnTo>
                <a:lnTo>
                  <a:pt x="128" y="384"/>
                </a:lnTo>
                <a:lnTo>
                  <a:pt x="128" y="400"/>
                </a:lnTo>
                <a:lnTo>
                  <a:pt x="128" y="416"/>
                </a:lnTo>
                <a:lnTo>
                  <a:pt x="88" y="448"/>
                </a:lnTo>
                <a:lnTo>
                  <a:pt x="64" y="456"/>
                </a:lnTo>
                <a:lnTo>
                  <a:pt x="56" y="464"/>
                </a:lnTo>
                <a:lnTo>
                  <a:pt x="32" y="480"/>
                </a:lnTo>
                <a:lnTo>
                  <a:pt x="40" y="488"/>
                </a:lnTo>
                <a:lnTo>
                  <a:pt x="80" y="464"/>
                </a:lnTo>
                <a:lnTo>
                  <a:pt x="112" y="448"/>
                </a:lnTo>
                <a:lnTo>
                  <a:pt x="120" y="440"/>
                </a:lnTo>
                <a:lnTo>
                  <a:pt x="136" y="424"/>
                </a:lnTo>
                <a:lnTo>
                  <a:pt x="176" y="392"/>
                </a:lnTo>
                <a:lnTo>
                  <a:pt x="184" y="384"/>
                </a:lnTo>
                <a:lnTo>
                  <a:pt x="168" y="376"/>
                </a:lnTo>
                <a:lnTo>
                  <a:pt x="176" y="368"/>
                </a:lnTo>
                <a:lnTo>
                  <a:pt x="192" y="352"/>
                </a:lnTo>
                <a:lnTo>
                  <a:pt x="192" y="336"/>
                </a:lnTo>
                <a:lnTo>
                  <a:pt x="216" y="320"/>
                </a:lnTo>
                <a:lnTo>
                  <a:pt x="224" y="320"/>
                </a:lnTo>
                <a:lnTo>
                  <a:pt x="216" y="328"/>
                </a:lnTo>
                <a:lnTo>
                  <a:pt x="208" y="336"/>
                </a:lnTo>
                <a:lnTo>
                  <a:pt x="200" y="360"/>
                </a:lnTo>
                <a:lnTo>
                  <a:pt x="208" y="368"/>
                </a:lnTo>
                <a:lnTo>
                  <a:pt x="200" y="376"/>
                </a:lnTo>
                <a:lnTo>
                  <a:pt x="208" y="376"/>
                </a:lnTo>
                <a:lnTo>
                  <a:pt x="232" y="360"/>
                </a:lnTo>
                <a:lnTo>
                  <a:pt x="240" y="360"/>
                </a:lnTo>
                <a:lnTo>
                  <a:pt x="248" y="344"/>
                </a:lnTo>
                <a:lnTo>
                  <a:pt x="240" y="328"/>
                </a:lnTo>
                <a:lnTo>
                  <a:pt x="264" y="336"/>
                </a:lnTo>
                <a:lnTo>
                  <a:pt x="296" y="352"/>
                </a:lnTo>
                <a:lnTo>
                  <a:pt x="320" y="352"/>
                </a:lnTo>
                <a:lnTo>
                  <a:pt x="344" y="360"/>
                </a:lnTo>
                <a:lnTo>
                  <a:pt x="352" y="360"/>
                </a:lnTo>
                <a:lnTo>
                  <a:pt x="352" y="368"/>
                </a:lnTo>
                <a:lnTo>
                  <a:pt x="392" y="400"/>
                </a:lnTo>
                <a:lnTo>
                  <a:pt x="416" y="448"/>
                </a:lnTo>
                <a:lnTo>
                  <a:pt x="408" y="408"/>
                </a:lnTo>
                <a:lnTo>
                  <a:pt x="400" y="400"/>
                </a:lnTo>
                <a:lnTo>
                  <a:pt x="408" y="400"/>
                </a:lnTo>
                <a:lnTo>
                  <a:pt x="408" y="384"/>
                </a:lnTo>
                <a:lnTo>
                  <a:pt x="416" y="424"/>
                </a:lnTo>
                <a:lnTo>
                  <a:pt x="424" y="416"/>
                </a:lnTo>
                <a:lnTo>
                  <a:pt x="440" y="432"/>
                </a:lnTo>
                <a:lnTo>
                  <a:pt x="424" y="424"/>
                </a:lnTo>
                <a:lnTo>
                  <a:pt x="424" y="432"/>
                </a:lnTo>
                <a:lnTo>
                  <a:pt x="424" y="448"/>
                </a:lnTo>
                <a:lnTo>
                  <a:pt x="432" y="440"/>
                </a:lnTo>
                <a:lnTo>
                  <a:pt x="432" y="456"/>
                </a:lnTo>
                <a:lnTo>
                  <a:pt x="448" y="480"/>
                </a:lnTo>
                <a:lnTo>
                  <a:pt x="448" y="464"/>
                </a:lnTo>
                <a:lnTo>
                  <a:pt x="440" y="448"/>
                </a:lnTo>
                <a:lnTo>
                  <a:pt x="448" y="448"/>
                </a:lnTo>
                <a:lnTo>
                  <a:pt x="448" y="456"/>
                </a:lnTo>
                <a:lnTo>
                  <a:pt x="456" y="472"/>
                </a:lnTo>
                <a:lnTo>
                  <a:pt x="464" y="480"/>
                </a:lnTo>
                <a:lnTo>
                  <a:pt x="472" y="47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20" name="Freeform 244"/>
          <p:cNvSpPr>
            <a:spLocks/>
          </p:cNvSpPr>
          <p:nvPr/>
        </p:nvSpPr>
        <p:spPr bwMode="auto">
          <a:xfrm>
            <a:off x="8400951" y="2975657"/>
            <a:ext cx="2932485" cy="1926431"/>
          </a:xfrm>
          <a:custGeom>
            <a:avLst/>
            <a:gdLst>
              <a:gd name="T0" fmla="*/ 849 w 1170"/>
              <a:gd name="T1" fmla="*/ 715 h 739"/>
              <a:gd name="T2" fmla="*/ 806 w 1170"/>
              <a:gd name="T3" fmla="*/ 715 h 739"/>
              <a:gd name="T4" fmla="*/ 832 w 1170"/>
              <a:gd name="T5" fmla="*/ 691 h 739"/>
              <a:gd name="T6" fmla="*/ 771 w 1170"/>
              <a:gd name="T7" fmla="*/ 651 h 739"/>
              <a:gd name="T8" fmla="*/ 728 w 1170"/>
              <a:gd name="T9" fmla="*/ 603 h 739"/>
              <a:gd name="T10" fmla="*/ 641 w 1170"/>
              <a:gd name="T11" fmla="*/ 611 h 739"/>
              <a:gd name="T12" fmla="*/ 243 w 1170"/>
              <a:gd name="T13" fmla="*/ 603 h 739"/>
              <a:gd name="T14" fmla="*/ 182 w 1170"/>
              <a:gd name="T15" fmla="*/ 563 h 739"/>
              <a:gd name="T16" fmla="*/ 147 w 1170"/>
              <a:gd name="T17" fmla="*/ 499 h 739"/>
              <a:gd name="T18" fmla="*/ 95 w 1170"/>
              <a:gd name="T19" fmla="*/ 395 h 739"/>
              <a:gd name="T20" fmla="*/ 52 w 1170"/>
              <a:gd name="T21" fmla="*/ 387 h 739"/>
              <a:gd name="T22" fmla="*/ 0 w 1170"/>
              <a:gd name="T23" fmla="*/ 355 h 739"/>
              <a:gd name="T24" fmla="*/ 69 w 1170"/>
              <a:gd name="T25" fmla="*/ 91 h 739"/>
              <a:gd name="T26" fmla="*/ 156 w 1170"/>
              <a:gd name="T27" fmla="*/ 51 h 739"/>
              <a:gd name="T28" fmla="*/ 199 w 1170"/>
              <a:gd name="T29" fmla="*/ 59 h 739"/>
              <a:gd name="T30" fmla="*/ 225 w 1170"/>
              <a:gd name="T31" fmla="*/ 83 h 739"/>
              <a:gd name="T32" fmla="*/ 286 w 1170"/>
              <a:gd name="T33" fmla="*/ 83 h 739"/>
              <a:gd name="T34" fmla="*/ 364 w 1170"/>
              <a:gd name="T35" fmla="*/ 107 h 739"/>
              <a:gd name="T36" fmla="*/ 381 w 1170"/>
              <a:gd name="T37" fmla="*/ 147 h 739"/>
              <a:gd name="T38" fmla="*/ 442 w 1170"/>
              <a:gd name="T39" fmla="*/ 123 h 739"/>
              <a:gd name="T40" fmla="*/ 537 w 1170"/>
              <a:gd name="T41" fmla="*/ 139 h 739"/>
              <a:gd name="T42" fmla="*/ 589 w 1170"/>
              <a:gd name="T43" fmla="*/ 115 h 739"/>
              <a:gd name="T44" fmla="*/ 607 w 1170"/>
              <a:gd name="T45" fmla="*/ 91 h 739"/>
              <a:gd name="T46" fmla="*/ 615 w 1170"/>
              <a:gd name="T47" fmla="*/ 147 h 739"/>
              <a:gd name="T48" fmla="*/ 641 w 1170"/>
              <a:gd name="T49" fmla="*/ 83 h 739"/>
              <a:gd name="T50" fmla="*/ 642 w 1170"/>
              <a:gd name="T51" fmla="*/ 0 h 739"/>
              <a:gd name="T52" fmla="*/ 702 w 1170"/>
              <a:gd name="T53" fmla="*/ 115 h 739"/>
              <a:gd name="T54" fmla="*/ 737 w 1170"/>
              <a:gd name="T55" fmla="*/ 155 h 739"/>
              <a:gd name="T56" fmla="*/ 763 w 1170"/>
              <a:gd name="T57" fmla="*/ 67 h 739"/>
              <a:gd name="T58" fmla="*/ 815 w 1170"/>
              <a:gd name="T59" fmla="*/ 91 h 739"/>
              <a:gd name="T60" fmla="*/ 815 w 1170"/>
              <a:gd name="T61" fmla="*/ 147 h 739"/>
              <a:gd name="T62" fmla="*/ 763 w 1170"/>
              <a:gd name="T63" fmla="*/ 179 h 739"/>
              <a:gd name="T64" fmla="*/ 737 w 1170"/>
              <a:gd name="T65" fmla="*/ 227 h 739"/>
              <a:gd name="T66" fmla="*/ 693 w 1170"/>
              <a:gd name="T67" fmla="*/ 291 h 739"/>
              <a:gd name="T68" fmla="*/ 650 w 1170"/>
              <a:gd name="T69" fmla="*/ 323 h 739"/>
              <a:gd name="T70" fmla="*/ 659 w 1170"/>
              <a:gd name="T71" fmla="*/ 395 h 739"/>
              <a:gd name="T72" fmla="*/ 728 w 1170"/>
              <a:gd name="T73" fmla="*/ 459 h 739"/>
              <a:gd name="T74" fmla="*/ 806 w 1170"/>
              <a:gd name="T75" fmla="*/ 531 h 739"/>
              <a:gd name="T76" fmla="*/ 858 w 1170"/>
              <a:gd name="T77" fmla="*/ 483 h 739"/>
              <a:gd name="T78" fmla="*/ 858 w 1170"/>
              <a:gd name="T79" fmla="*/ 387 h 739"/>
              <a:gd name="T80" fmla="*/ 858 w 1170"/>
              <a:gd name="T81" fmla="*/ 347 h 739"/>
              <a:gd name="T82" fmla="*/ 867 w 1170"/>
              <a:gd name="T83" fmla="*/ 299 h 739"/>
              <a:gd name="T84" fmla="*/ 945 w 1170"/>
              <a:gd name="T85" fmla="*/ 331 h 739"/>
              <a:gd name="T86" fmla="*/ 1005 w 1170"/>
              <a:gd name="T87" fmla="*/ 411 h 739"/>
              <a:gd name="T88" fmla="*/ 1031 w 1170"/>
              <a:gd name="T89" fmla="*/ 371 h 739"/>
              <a:gd name="T90" fmla="*/ 1083 w 1170"/>
              <a:gd name="T91" fmla="*/ 459 h 739"/>
              <a:gd name="T92" fmla="*/ 1127 w 1170"/>
              <a:gd name="T93" fmla="*/ 483 h 739"/>
              <a:gd name="T94" fmla="*/ 1144 w 1170"/>
              <a:gd name="T95" fmla="*/ 515 h 739"/>
              <a:gd name="T96" fmla="*/ 1170 w 1170"/>
              <a:gd name="T97" fmla="*/ 547 h 739"/>
              <a:gd name="T98" fmla="*/ 1083 w 1170"/>
              <a:gd name="T99" fmla="*/ 587 h 739"/>
              <a:gd name="T100" fmla="*/ 997 w 1170"/>
              <a:gd name="T101" fmla="*/ 603 h 739"/>
              <a:gd name="T102" fmla="*/ 988 w 1170"/>
              <a:gd name="T103" fmla="*/ 619 h 739"/>
              <a:gd name="T104" fmla="*/ 1049 w 1170"/>
              <a:gd name="T105" fmla="*/ 619 h 739"/>
              <a:gd name="T106" fmla="*/ 1040 w 1170"/>
              <a:gd name="T107" fmla="*/ 627 h 739"/>
              <a:gd name="T108" fmla="*/ 1083 w 1170"/>
              <a:gd name="T109" fmla="*/ 667 h 739"/>
              <a:gd name="T110" fmla="*/ 1109 w 1170"/>
              <a:gd name="T111" fmla="*/ 659 h 739"/>
              <a:gd name="T112" fmla="*/ 1031 w 1170"/>
              <a:gd name="T113" fmla="*/ 707 h 739"/>
              <a:gd name="T114" fmla="*/ 1040 w 1170"/>
              <a:gd name="T115" fmla="*/ 667 h 739"/>
              <a:gd name="T116" fmla="*/ 997 w 1170"/>
              <a:gd name="T117" fmla="*/ 643 h 739"/>
              <a:gd name="T118" fmla="*/ 962 w 1170"/>
              <a:gd name="T119" fmla="*/ 675 h 739"/>
              <a:gd name="T120" fmla="*/ 875 w 1170"/>
              <a:gd name="T121" fmla="*/ 699 h 73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70"/>
              <a:gd name="T184" fmla="*/ 0 h 739"/>
              <a:gd name="T185" fmla="*/ 1170 w 1170"/>
              <a:gd name="T186" fmla="*/ 739 h 73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70" h="739">
                <a:moveTo>
                  <a:pt x="841" y="707"/>
                </a:moveTo>
                <a:lnTo>
                  <a:pt x="841" y="707"/>
                </a:lnTo>
                <a:lnTo>
                  <a:pt x="849" y="707"/>
                </a:lnTo>
                <a:lnTo>
                  <a:pt x="849" y="715"/>
                </a:lnTo>
                <a:lnTo>
                  <a:pt x="815" y="723"/>
                </a:lnTo>
                <a:lnTo>
                  <a:pt x="806" y="731"/>
                </a:lnTo>
                <a:lnTo>
                  <a:pt x="789" y="739"/>
                </a:lnTo>
                <a:lnTo>
                  <a:pt x="806" y="715"/>
                </a:lnTo>
                <a:lnTo>
                  <a:pt x="797" y="715"/>
                </a:lnTo>
                <a:lnTo>
                  <a:pt x="815" y="707"/>
                </a:lnTo>
                <a:lnTo>
                  <a:pt x="815" y="675"/>
                </a:lnTo>
                <a:lnTo>
                  <a:pt x="832" y="691"/>
                </a:lnTo>
                <a:lnTo>
                  <a:pt x="841" y="683"/>
                </a:lnTo>
                <a:lnTo>
                  <a:pt x="823" y="667"/>
                </a:lnTo>
                <a:lnTo>
                  <a:pt x="780" y="659"/>
                </a:lnTo>
                <a:lnTo>
                  <a:pt x="771" y="651"/>
                </a:lnTo>
                <a:lnTo>
                  <a:pt x="763" y="627"/>
                </a:lnTo>
                <a:lnTo>
                  <a:pt x="754" y="627"/>
                </a:lnTo>
                <a:lnTo>
                  <a:pt x="745" y="611"/>
                </a:lnTo>
                <a:lnTo>
                  <a:pt x="728" y="603"/>
                </a:lnTo>
                <a:lnTo>
                  <a:pt x="702" y="627"/>
                </a:lnTo>
                <a:lnTo>
                  <a:pt x="676" y="627"/>
                </a:lnTo>
                <a:lnTo>
                  <a:pt x="659" y="611"/>
                </a:lnTo>
                <a:lnTo>
                  <a:pt x="641" y="611"/>
                </a:lnTo>
                <a:lnTo>
                  <a:pt x="633" y="595"/>
                </a:lnTo>
                <a:lnTo>
                  <a:pt x="624" y="603"/>
                </a:lnTo>
                <a:lnTo>
                  <a:pt x="251" y="603"/>
                </a:lnTo>
                <a:lnTo>
                  <a:pt x="243" y="603"/>
                </a:lnTo>
                <a:lnTo>
                  <a:pt x="243" y="595"/>
                </a:lnTo>
                <a:lnTo>
                  <a:pt x="234" y="595"/>
                </a:lnTo>
                <a:lnTo>
                  <a:pt x="208" y="579"/>
                </a:lnTo>
                <a:lnTo>
                  <a:pt x="182" y="563"/>
                </a:lnTo>
                <a:lnTo>
                  <a:pt x="173" y="539"/>
                </a:lnTo>
                <a:lnTo>
                  <a:pt x="165" y="531"/>
                </a:lnTo>
                <a:lnTo>
                  <a:pt x="139" y="507"/>
                </a:lnTo>
                <a:lnTo>
                  <a:pt x="147" y="499"/>
                </a:lnTo>
                <a:lnTo>
                  <a:pt x="147" y="483"/>
                </a:lnTo>
                <a:lnTo>
                  <a:pt x="147" y="459"/>
                </a:lnTo>
                <a:lnTo>
                  <a:pt x="121" y="443"/>
                </a:lnTo>
                <a:lnTo>
                  <a:pt x="95" y="395"/>
                </a:lnTo>
                <a:lnTo>
                  <a:pt x="87" y="395"/>
                </a:lnTo>
                <a:lnTo>
                  <a:pt x="78" y="371"/>
                </a:lnTo>
                <a:lnTo>
                  <a:pt x="61" y="379"/>
                </a:lnTo>
                <a:lnTo>
                  <a:pt x="52" y="387"/>
                </a:lnTo>
                <a:lnTo>
                  <a:pt x="26" y="363"/>
                </a:lnTo>
                <a:lnTo>
                  <a:pt x="26" y="355"/>
                </a:lnTo>
                <a:lnTo>
                  <a:pt x="0" y="363"/>
                </a:lnTo>
                <a:lnTo>
                  <a:pt x="0" y="355"/>
                </a:lnTo>
                <a:lnTo>
                  <a:pt x="0" y="75"/>
                </a:lnTo>
                <a:lnTo>
                  <a:pt x="17" y="75"/>
                </a:lnTo>
                <a:lnTo>
                  <a:pt x="69" y="107"/>
                </a:lnTo>
                <a:lnTo>
                  <a:pt x="69" y="91"/>
                </a:lnTo>
                <a:lnTo>
                  <a:pt x="78" y="83"/>
                </a:lnTo>
                <a:lnTo>
                  <a:pt x="95" y="75"/>
                </a:lnTo>
                <a:lnTo>
                  <a:pt x="104" y="83"/>
                </a:lnTo>
                <a:lnTo>
                  <a:pt x="156" y="51"/>
                </a:lnTo>
                <a:lnTo>
                  <a:pt x="156" y="67"/>
                </a:lnTo>
                <a:lnTo>
                  <a:pt x="173" y="67"/>
                </a:lnTo>
                <a:lnTo>
                  <a:pt x="182" y="43"/>
                </a:lnTo>
                <a:lnTo>
                  <a:pt x="199" y="59"/>
                </a:lnTo>
                <a:lnTo>
                  <a:pt x="199" y="75"/>
                </a:lnTo>
                <a:lnTo>
                  <a:pt x="217" y="83"/>
                </a:lnTo>
                <a:lnTo>
                  <a:pt x="225" y="67"/>
                </a:lnTo>
                <a:lnTo>
                  <a:pt x="225" y="83"/>
                </a:lnTo>
                <a:lnTo>
                  <a:pt x="243" y="83"/>
                </a:lnTo>
                <a:lnTo>
                  <a:pt x="243" y="67"/>
                </a:lnTo>
                <a:lnTo>
                  <a:pt x="269" y="67"/>
                </a:lnTo>
                <a:lnTo>
                  <a:pt x="286" y="83"/>
                </a:lnTo>
                <a:lnTo>
                  <a:pt x="303" y="91"/>
                </a:lnTo>
                <a:lnTo>
                  <a:pt x="321" y="99"/>
                </a:lnTo>
                <a:lnTo>
                  <a:pt x="338" y="99"/>
                </a:lnTo>
                <a:lnTo>
                  <a:pt x="364" y="107"/>
                </a:lnTo>
                <a:lnTo>
                  <a:pt x="364" y="123"/>
                </a:lnTo>
                <a:lnTo>
                  <a:pt x="355" y="131"/>
                </a:lnTo>
                <a:lnTo>
                  <a:pt x="355" y="139"/>
                </a:lnTo>
                <a:lnTo>
                  <a:pt x="381" y="147"/>
                </a:lnTo>
                <a:lnTo>
                  <a:pt x="425" y="131"/>
                </a:lnTo>
                <a:lnTo>
                  <a:pt x="451" y="147"/>
                </a:lnTo>
                <a:lnTo>
                  <a:pt x="451" y="131"/>
                </a:lnTo>
                <a:lnTo>
                  <a:pt x="442" y="123"/>
                </a:lnTo>
                <a:lnTo>
                  <a:pt x="451" y="115"/>
                </a:lnTo>
                <a:lnTo>
                  <a:pt x="485" y="99"/>
                </a:lnTo>
                <a:lnTo>
                  <a:pt x="494" y="123"/>
                </a:lnTo>
                <a:lnTo>
                  <a:pt x="537" y="139"/>
                </a:lnTo>
                <a:lnTo>
                  <a:pt x="563" y="147"/>
                </a:lnTo>
                <a:lnTo>
                  <a:pt x="581" y="147"/>
                </a:lnTo>
                <a:lnTo>
                  <a:pt x="581" y="123"/>
                </a:lnTo>
                <a:lnTo>
                  <a:pt x="589" y="115"/>
                </a:lnTo>
                <a:lnTo>
                  <a:pt x="563" y="99"/>
                </a:lnTo>
                <a:lnTo>
                  <a:pt x="581" y="91"/>
                </a:lnTo>
                <a:lnTo>
                  <a:pt x="589" y="67"/>
                </a:lnTo>
                <a:lnTo>
                  <a:pt x="607" y="91"/>
                </a:lnTo>
                <a:lnTo>
                  <a:pt x="624" y="107"/>
                </a:lnTo>
                <a:lnTo>
                  <a:pt x="607" y="123"/>
                </a:lnTo>
                <a:lnTo>
                  <a:pt x="607" y="139"/>
                </a:lnTo>
                <a:lnTo>
                  <a:pt x="615" y="147"/>
                </a:lnTo>
                <a:lnTo>
                  <a:pt x="624" y="131"/>
                </a:lnTo>
                <a:lnTo>
                  <a:pt x="641" y="115"/>
                </a:lnTo>
                <a:lnTo>
                  <a:pt x="633" y="99"/>
                </a:lnTo>
                <a:lnTo>
                  <a:pt x="641" y="83"/>
                </a:lnTo>
                <a:lnTo>
                  <a:pt x="624" y="67"/>
                </a:lnTo>
                <a:lnTo>
                  <a:pt x="607" y="51"/>
                </a:lnTo>
                <a:lnTo>
                  <a:pt x="615" y="3"/>
                </a:lnTo>
                <a:lnTo>
                  <a:pt x="642" y="0"/>
                </a:lnTo>
                <a:lnTo>
                  <a:pt x="676" y="59"/>
                </a:lnTo>
                <a:lnTo>
                  <a:pt x="667" y="75"/>
                </a:lnTo>
                <a:lnTo>
                  <a:pt x="676" y="83"/>
                </a:lnTo>
                <a:lnTo>
                  <a:pt x="702" y="115"/>
                </a:lnTo>
                <a:lnTo>
                  <a:pt x="711" y="91"/>
                </a:lnTo>
                <a:lnTo>
                  <a:pt x="728" y="107"/>
                </a:lnTo>
                <a:lnTo>
                  <a:pt x="719" y="139"/>
                </a:lnTo>
                <a:lnTo>
                  <a:pt x="737" y="155"/>
                </a:lnTo>
                <a:lnTo>
                  <a:pt x="745" y="155"/>
                </a:lnTo>
                <a:lnTo>
                  <a:pt x="745" y="139"/>
                </a:lnTo>
                <a:lnTo>
                  <a:pt x="763" y="131"/>
                </a:lnTo>
                <a:lnTo>
                  <a:pt x="763" y="67"/>
                </a:lnTo>
                <a:lnTo>
                  <a:pt x="780" y="67"/>
                </a:lnTo>
                <a:lnTo>
                  <a:pt x="797" y="75"/>
                </a:lnTo>
                <a:lnTo>
                  <a:pt x="797" y="91"/>
                </a:lnTo>
                <a:lnTo>
                  <a:pt x="815" y="91"/>
                </a:lnTo>
                <a:lnTo>
                  <a:pt x="815" y="115"/>
                </a:lnTo>
                <a:lnTo>
                  <a:pt x="797" y="123"/>
                </a:lnTo>
                <a:lnTo>
                  <a:pt x="797" y="139"/>
                </a:lnTo>
                <a:lnTo>
                  <a:pt x="815" y="147"/>
                </a:lnTo>
                <a:lnTo>
                  <a:pt x="815" y="163"/>
                </a:lnTo>
                <a:lnTo>
                  <a:pt x="780" y="195"/>
                </a:lnTo>
                <a:lnTo>
                  <a:pt x="763" y="187"/>
                </a:lnTo>
                <a:lnTo>
                  <a:pt x="763" y="179"/>
                </a:lnTo>
                <a:lnTo>
                  <a:pt x="745" y="179"/>
                </a:lnTo>
                <a:lnTo>
                  <a:pt x="754" y="195"/>
                </a:lnTo>
                <a:lnTo>
                  <a:pt x="737" y="211"/>
                </a:lnTo>
                <a:lnTo>
                  <a:pt x="737" y="227"/>
                </a:lnTo>
                <a:lnTo>
                  <a:pt x="719" y="259"/>
                </a:lnTo>
                <a:lnTo>
                  <a:pt x="702" y="259"/>
                </a:lnTo>
                <a:lnTo>
                  <a:pt x="685" y="275"/>
                </a:lnTo>
                <a:lnTo>
                  <a:pt x="693" y="291"/>
                </a:lnTo>
                <a:lnTo>
                  <a:pt x="667" y="299"/>
                </a:lnTo>
                <a:lnTo>
                  <a:pt x="667" y="315"/>
                </a:lnTo>
                <a:lnTo>
                  <a:pt x="659" y="315"/>
                </a:lnTo>
                <a:lnTo>
                  <a:pt x="650" y="323"/>
                </a:lnTo>
                <a:lnTo>
                  <a:pt x="633" y="363"/>
                </a:lnTo>
                <a:lnTo>
                  <a:pt x="633" y="387"/>
                </a:lnTo>
                <a:lnTo>
                  <a:pt x="641" y="395"/>
                </a:lnTo>
                <a:lnTo>
                  <a:pt x="659" y="395"/>
                </a:lnTo>
                <a:lnTo>
                  <a:pt x="667" y="443"/>
                </a:lnTo>
                <a:lnTo>
                  <a:pt x="685" y="435"/>
                </a:lnTo>
                <a:lnTo>
                  <a:pt x="711" y="443"/>
                </a:lnTo>
                <a:lnTo>
                  <a:pt x="728" y="459"/>
                </a:lnTo>
                <a:lnTo>
                  <a:pt x="763" y="475"/>
                </a:lnTo>
                <a:lnTo>
                  <a:pt x="797" y="475"/>
                </a:lnTo>
                <a:lnTo>
                  <a:pt x="806" y="483"/>
                </a:lnTo>
                <a:lnTo>
                  <a:pt x="806" y="531"/>
                </a:lnTo>
                <a:lnTo>
                  <a:pt x="841" y="563"/>
                </a:lnTo>
                <a:lnTo>
                  <a:pt x="858" y="547"/>
                </a:lnTo>
                <a:lnTo>
                  <a:pt x="841" y="491"/>
                </a:lnTo>
                <a:lnTo>
                  <a:pt x="858" y="483"/>
                </a:lnTo>
                <a:lnTo>
                  <a:pt x="875" y="459"/>
                </a:lnTo>
                <a:lnTo>
                  <a:pt x="867" y="411"/>
                </a:lnTo>
                <a:lnTo>
                  <a:pt x="849" y="395"/>
                </a:lnTo>
                <a:lnTo>
                  <a:pt x="858" y="387"/>
                </a:lnTo>
                <a:lnTo>
                  <a:pt x="867" y="387"/>
                </a:lnTo>
                <a:lnTo>
                  <a:pt x="867" y="379"/>
                </a:lnTo>
                <a:lnTo>
                  <a:pt x="867" y="355"/>
                </a:lnTo>
                <a:lnTo>
                  <a:pt x="858" y="347"/>
                </a:lnTo>
                <a:lnTo>
                  <a:pt x="867" y="323"/>
                </a:lnTo>
                <a:lnTo>
                  <a:pt x="858" y="315"/>
                </a:lnTo>
                <a:lnTo>
                  <a:pt x="858" y="307"/>
                </a:lnTo>
                <a:lnTo>
                  <a:pt x="867" y="299"/>
                </a:lnTo>
                <a:lnTo>
                  <a:pt x="893" y="307"/>
                </a:lnTo>
                <a:lnTo>
                  <a:pt x="919" y="299"/>
                </a:lnTo>
                <a:lnTo>
                  <a:pt x="953" y="323"/>
                </a:lnTo>
                <a:lnTo>
                  <a:pt x="945" y="331"/>
                </a:lnTo>
                <a:lnTo>
                  <a:pt x="953" y="339"/>
                </a:lnTo>
                <a:lnTo>
                  <a:pt x="979" y="339"/>
                </a:lnTo>
                <a:lnTo>
                  <a:pt x="979" y="387"/>
                </a:lnTo>
                <a:lnTo>
                  <a:pt x="1005" y="411"/>
                </a:lnTo>
                <a:lnTo>
                  <a:pt x="1014" y="403"/>
                </a:lnTo>
                <a:lnTo>
                  <a:pt x="1031" y="387"/>
                </a:lnTo>
                <a:lnTo>
                  <a:pt x="1040" y="379"/>
                </a:lnTo>
                <a:lnTo>
                  <a:pt x="1031" y="371"/>
                </a:lnTo>
                <a:lnTo>
                  <a:pt x="1040" y="355"/>
                </a:lnTo>
                <a:lnTo>
                  <a:pt x="1092" y="435"/>
                </a:lnTo>
                <a:lnTo>
                  <a:pt x="1083" y="443"/>
                </a:lnTo>
                <a:lnTo>
                  <a:pt x="1083" y="459"/>
                </a:lnTo>
                <a:lnTo>
                  <a:pt x="1101" y="467"/>
                </a:lnTo>
                <a:lnTo>
                  <a:pt x="1101" y="475"/>
                </a:lnTo>
                <a:lnTo>
                  <a:pt x="1118" y="483"/>
                </a:lnTo>
                <a:lnTo>
                  <a:pt x="1127" y="483"/>
                </a:lnTo>
                <a:lnTo>
                  <a:pt x="1144" y="491"/>
                </a:lnTo>
                <a:lnTo>
                  <a:pt x="1127" y="499"/>
                </a:lnTo>
                <a:lnTo>
                  <a:pt x="1144" y="499"/>
                </a:lnTo>
                <a:lnTo>
                  <a:pt x="1144" y="515"/>
                </a:lnTo>
                <a:lnTo>
                  <a:pt x="1153" y="515"/>
                </a:lnTo>
                <a:lnTo>
                  <a:pt x="1161" y="523"/>
                </a:lnTo>
                <a:lnTo>
                  <a:pt x="1161" y="531"/>
                </a:lnTo>
                <a:lnTo>
                  <a:pt x="1170" y="547"/>
                </a:lnTo>
                <a:lnTo>
                  <a:pt x="1153" y="555"/>
                </a:lnTo>
                <a:lnTo>
                  <a:pt x="1127" y="563"/>
                </a:lnTo>
                <a:lnTo>
                  <a:pt x="1109" y="587"/>
                </a:lnTo>
                <a:lnTo>
                  <a:pt x="1083" y="587"/>
                </a:lnTo>
                <a:lnTo>
                  <a:pt x="1057" y="579"/>
                </a:lnTo>
                <a:lnTo>
                  <a:pt x="1014" y="587"/>
                </a:lnTo>
                <a:lnTo>
                  <a:pt x="1005" y="603"/>
                </a:lnTo>
                <a:lnTo>
                  <a:pt x="997" y="603"/>
                </a:lnTo>
                <a:lnTo>
                  <a:pt x="979" y="611"/>
                </a:lnTo>
                <a:lnTo>
                  <a:pt x="953" y="643"/>
                </a:lnTo>
                <a:lnTo>
                  <a:pt x="962" y="643"/>
                </a:lnTo>
                <a:lnTo>
                  <a:pt x="988" y="619"/>
                </a:lnTo>
                <a:lnTo>
                  <a:pt x="1014" y="603"/>
                </a:lnTo>
                <a:lnTo>
                  <a:pt x="1040" y="603"/>
                </a:lnTo>
                <a:lnTo>
                  <a:pt x="1049" y="603"/>
                </a:lnTo>
                <a:lnTo>
                  <a:pt x="1049" y="619"/>
                </a:lnTo>
                <a:lnTo>
                  <a:pt x="1031" y="627"/>
                </a:lnTo>
                <a:lnTo>
                  <a:pt x="1023" y="627"/>
                </a:lnTo>
                <a:lnTo>
                  <a:pt x="1031" y="635"/>
                </a:lnTo>
                <a:lnTo>
                  <a:pt x="1040" y="627"/>
                </a:lnTo>
                <a:lnTo>
                  <a:pt x="1040" y="651"/>
                </a:lnTo>
                <a:lnTo>
                  <a:pt x="1049" y="659"/>
                </a:lnTo>
                <a:lnTo>
                  <a:pt x="1066" y="667"/>
                </a:lnTo>
                <a:lnTo>
                  <a:pt x="1083" y="667"/>
                </a:lnTo>
                <a:lnTo>
                  <a:pt x="1083" y="659"/>
                </a:lnTo>
                <a:lnTo>
                  <a:pt x="1101" y="643"/>
                </a:lnTo>
                <a:lnTo>
                  <a:pt x="1101" y="659"/>
                </a:lnTo>
                <a:lnTo>
                  <a:pt x="1109" y="659"/>
                </a:lnTo>
                <a:lnTo>
                  <a:pt x="1092" y="667"/>
                </a:lnTo>
                <a:lnTo>
                  <a:pt x="1092" y="675"/>
                </a:lnTo>
                <a:lnTo>
                  <a:pt x="1049" y="691"/>
                </a:lnTo>
                <a:lnTo>
                  <a:pt x="1031" y="707"/>
                </a:lnTo>
                <a:lnTo>
                  <a:pt x="1023" y="691"/>
                </a:lnTo>
                <a:lnTo>
                  <a:pt x="1049" y="675"/>
                </a:lnTo>
                <a:lnTo>
                  <a:pt x="1040" y="675"/>
                </a:lnTo>
                <a:lnTo>
                  <a:pt x="1040" y="667"/>
                </a:lnTo>
                <a:lnTo>
                  <a:pt x="1023" y="675"/>
                </a:lnTo>
                <a:lnTo>
                  <a:pt x="1014" y="675"/>
                </a:lnTo>
                <a:lnTo>
                  <a:pt x="1005" y="667"/>
                </a:lnTo>
                <a:lnTo>
                  <a:pt x="997" y="643"/>
                </a:lnTo>
                <a:lnTo>
                  <a:pt x="997" y="635"/>
                </a:lnTo>
                <a:lnTo>
                  <a:pt x="988" y="643"/>
                </a:lnTo>
                <a:lnTo>
                  <a:pt x="979" y="635"/>
                </a:lnTo>
                <a:lnTo>
                  <a:pt x="962" y="675"/>
                </a:lnTo>
                <a:lnTo>
                  <a:pt x="945" y="683"/>
                </a:lnTo>
                <a:lnTo>
                  <a:pt x="901" y="683"/>
                </a:lnTo>
                <a:lnTo>
                  <a:pt x="884" y="691"/>
                </a:lnTo>
                <a:lnTo>
                  <a:pt x="875" y="699"/>
                </a:lnTo>
                <a:lnTo>
                  <a:pt x="841" y="707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21" name="Freeform 245"/>
          <p:cNvSpPr>
            <a:spLocks/>
          </p:cNvSpPr>
          <p:nvPr/>
        </p:nvSpPr>
        <p:spPr bwMode="auto">
          <a:xfrm>
            <a:off x="10636658" y="6987533"/>
            <a:ext cx="285729" cy="1524982"/>
          </a:xfrm>
          <a:custGeom>
            <a:avLst/>
            <a:gdLst>
              <a:gd name="T0" fmla="*/ 113 w 105"/>
              <a:gd name="T1" fmla="*/ 8 h 585"/>
              <a:gd name="T2" fmla="*/ 157 w 105"/>
              <a:gd name="T3" fmla="*/ 24 h 585"/>
              <a:gd name="T4" fmla="*/ 170 w 105"/>
              <a:gd name="T5" fmla="*/ 72 h 585"/>
              <a:gd name="T6" fmla="*/ 185 w 105"/>
              <a:gd name="T7" fmla="*/ 88 h 585"/>
              <a:gd name="T8" fmla="*/ 170 w 105"/>
              <a:gd name="T9" fmla="*/ 120 h 585"/>
              <a:gd name="T10" fmla="*/ 113 w 105"/>
              <a:gd name="T11" fmla="*/ 192 h 585"/>
              <a:gd name="T12" fmla="*/ 113 w 105"/>
              <a:gd name="T13" fmla="*/ 248 h 585"/>
              <a:gd name="T14" fmla="*/ 100 w 105"/>
              <a:gd name="T15" fmla="*/ 272 h 585"/>
              <a:gd name="T16" fmla="*/ 85 w 105"/>
              <a:gd name="T17" fmla="*/ 320 h 585"/>
              <a:gd name="T18" fmla="*/ 85 w 105"/>
              <a:gd name="T19" fmla="*/ 368 h 585"/>
              <a:gd name="T20" fmla="*/ 100 w 105"/>
              <a:gd name="T21" fmla="*/ 400 h 585"/>
              <a:gd name="T22" fmla="*/ 85 w 105"/>
              <a:gd name="T23" fmla="*/ 408 h 585"/>
              <a:gd name="T24" fmla="*/ 85 w 105"/>
              <a:gd name="T25" fmla="*/ 440 h 585"/>
              <a:gd name="T26" fmla="*/ 71 w 105"/>
              <a:gd name="T27" fmla="*/ 472 h 585"/>
              <a:gd name="T28" fmla="*/ 58 w 105"/>
              <a:gd name="T29" fmla="*/ 512 h 585"/>
              <a:gd name="T30" fmla="*/ 71 w 105"/>
              <a:gd name="T31" fmla="*/ 512 h 585"/>
              <a:gd name="T32" fmla="*/ 85 w 105"/>
              <a:gd name="T33" fmla="*/ 544 h 585"/>
              <a:gd name="T34" fmla="*/ 157 w 105"/>
              <a:gd name="T35" fmla="*/ 544 h 585"/>
              <a:gd name="T36" fmla="*/ 142 w 105"/>
              <a:gd name="T37" fmla="*/ 544 h 585"/>
              <a:gd name="T38" fmla="*/ 113 w 105"/>
              <a:gd name="T39" fmla="*/ 560 h 585"/>
              <a:gd name="T40" fmla="*/ 100 w 105"/>
              <a:gd name="T41" fmla="*/ 584 h 585"/>
              <a:gd name="T42" fmla="*/ 100 w 105"/>
              <a:gd name="T43" fmla="*/ 568 h 585"/>
              <a:gd name="T44" fmla="*/ 71 w 105"/>
              <a:gd name="T45" fmla="*/ 568 h 585"/>
              <a:gd name="T46" fmla="*/ 58 w 105"/>
              <a:gd name="T47" fmla="*/ 552 h 585"/>
              <a:gd name="T48" fmla="*/ 28 w 105"/>
              <a:gd name="T49" fmla="*/ 544 h 585"/>
              <a:gd name="T50" fmla="*/ 15 w 105"/>
              <a:gd name="T51" fmla="*/ 544 h 585"/>
              <a:gd name="T52" fmla="*/ 28 w 105"/>
              <a:gd name="T53" fmla="*/ 536 h 585"/>
              <a:gd name="T54" fmla="*/ 28 w 105"/>
              <a:gd name="T55" fmla="*/ 520 h 585"/>
              <a:gd name="T56" fmla="*/ 15 w 105"/>
              <a:gd name="T57" fmla="*/ 536 h 585"/>
              <a:gd name="T58" fmla="*/ 28 w 105"/>
              <a:gd name="T59" fmla="*/ 520 h 585"/>
              <a:gd name="T60" fmla="*/ 15 w 105"/>
              <a:gd name="T61" fmla="*/ 520 h 585"/>
              <a:gd name="T62" fmla="*/ 0 w 105"/>
              <a:gd name="T63" fmla="*/ 496 h 585"/>
              <a:gd name="T64" fmla="*/ 15 w 105"/>
              <a:gd name="T65" fmla="*/ 464 h 585"/>
              <a:gd name="T66" fmla="*/ 28 w 105"/>
              <a:gd name="T67" fmla="*/ 472 h 585"/>
              <a:gd name="T68" fmla="*/ 15 w 105"/>
              <a:gd name="T69" fmla="*/ 440 h 585"/>
              <a:gd name="T70" fmla="*/ 28 w 105"/>
              <a:gd name="T71" fmla="*/ 432 h 585"/>
              <a:gd name="T72" fmla="*/ 28 w 105"/>
              <a:gd name="T73" fmla="*/ 424 h 585"/>
              <a:gd name="T74" fmla="*/ 42 w 105"/>
              <a:gd name="T75" fmla="*/ 392 h 585"/>
              <a:gd name="T76" fmla="*/ 42 w 105"/>
              <a:gd name="T77" fmla="*/ 408 h 585"/>
              <a:gd name="T78" fmla="*/ 71 w 105"/>
              <a:gd name="T79" fmla="*/ 360 h 585"/>
              <a:gd name="T80" fmla="*/ 58 w 105"/>
              <a:gd name="T81" fmla="*/ 352 h 585"/>
              <a:gd name="T82" fmla="*/ 42 w 105"/>
              <a:gd name="T83" fmla="*/ 320 h 585"/>
              <a:gd name="T84" fmla="*/ 42 w 105"/>
              <a:gd name="T85" fmla="*/ 288 h 585"/>
              <a:gd name="T86" fmla="*/ 100 w 105"/>
              <a:gd name="T87" fmla="*/ 208 h 585"/>
              <a:gd name="T88" fmla="*/ 100 w 105"/>
              <a:gd name="T89" fmla="*/ 168 h 585"/>
              <a:gd name="T90" fmla="*/ 113 w 105"/>
              <a:gd name="T91" fmla="*/ 120 h 585"/>
              <a:gd name="T92" fmla="*/ 128 w 105"/>
              <a:gd name="T93" fmla="*/ 48 h 58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5"/>
              <a:gd name="T142" fmla="*/ 0 h 585"/>
              <a:gd name="T143" fmla="*/ 105 w 105"/>
              <a:gd name="T144" fmla="*/ 585 h 58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5" h="585">
                <a:moveTo>
                  <a:pt x="64" y="8"/>
                </a:moveTo>
                <a:lnTo>
                  <a:pt x="64" y="8"/>
                </a:lnTo>
                <a:lnTo>
                  <a:pt x="80" y="0"/>
                </a:lnTo>
                <a:lnTo>
                  <a:pt x="88" y="24"/>
                </a:lnTo>
                <a:lnTo>
                  <a:pt x="88" y="32"/>
                </a:lnTo>
                <a:lnTo>
                  <a:pt x="96" y="72"/>
                </a:lnTo>
                <a:lnTo>
                  <a:pt x="104" y="72"/>
                </a:lnTo>
                <a:lnTo>
                  <a:pt x="104" y="88"/>
                </a:lnTo>
                <a:lnTo>
                  <a:pt x="88" y="96"/>
                </a:lnTo>
                <a:lnTo>
                  <a:pt x="96" y="120"/>
                </a:lnTo>
                <a:lnTo>
                  <a:pt x="80" y="144"/>
                </a:lnTo>
                <a:lnTo>
                  <a:pt x="64" y="192"/>
                </a:lnTo>
                <a:lnTo>
                  <a:pt x="72" y="224"/>
                </a:lnTo>
                <a:lnTo>
                  <a:pt x="64" y="248"/>
                </a:lnTo>
                <a:lnTo>
                  <a:pt x="64" y="264"/>
                </a:lnTo>
                <a:lnTo>
                  <a:pt x="56" y="272"/>
                </a:lnTo>
                <a:lnTo>
                  <a:pt x="56" y="304"/>
                </a:lnTo>
                <a:lnTo>
                  <a:pt x="48" y="320"/>
                </a:lnTo>
                <a:lnTo>
                  <a:pt x="48" y="352"/>
                </a:lnTo>
                <a:lnTo>
                  <a:pt x="48" y="368"/>
                </a:lnTo>
                <a:lnTo>
                  <a:pt x="48" y="400"/>
                </a:lnTo>
                <a:lnTo>
                  <a:pt x="56" y="400"/>
                </a:lnTo>
                <a:lnTo>
                  <a:pt x="56" y="408"/>
                </a:lnTo>
                <a:lnTo>
                  <a:pt x="48" y="408"/>
                </a:lnTo>
                <a:lnTo>
                  <a:pt x="56" y="408"/>
                </a:lnTo>
                <a:lnTo>
                  <a:pt x="48" y="440"/>
                </a:lnTo>
                <a:lnTo>
                  <a:pt x="40" y="456"/>
                </a:lnTo>
                <a:lnTo>
                  <a:pt x="40" y="472"/>
                </a:lnTo>
                <a:lnTo>
                  <a:pt x="32" y="496"/>
                </a:lnTo>
                <a:lnTo>
                  <a:pt x="32" y="512"/>
                </a:lnTo>
                <a:lnTo>
                  <a:pt x="32" y="520"/>
                </a:lnTo>
                <a:lnTo>
                  <a:pt x="40" y="512"/>
                </a:lnTo>
                <a:lnTo>
                  <a:pt x="40" y="536"/>
                </a:lnTo>
                <a:lnTo>
                  <a:pt x="48" y="544"/>
                </a:lnTo>
                <a:lnTo>
                  <a:pt x="72" y="544"/>
                </a:lnTo>
                <a:lnTo>
                  <a:pt x="88" y="544"/>
                </a:lnTo>
                <a:lnTo>
                  <a:pt x="88" y="552"/>
                </a:lnTo>
                <a:lnTo>
                  <a:pt x="80" y="544"/>
                </a:lnTo>
                <a:lnTo>
                  <a:pt x="80" y="552"/>
                </a:lnTo>
                <a:lnTo>
                  <a:pt x="64" y="560"/>
                </a:lnTo>
                <a:lnTo>
                  <a:pt x="64" y="576"/>
                </a:lnTo>
                <a:lnTo>
                  <a:pt x="56" y="584"/>
                </a:lnTo>
                <a:lnTo>
                  <a:pt x="48" y="568"/>
                </a:lnTo>
                <a:lnTo>
                  <a:pt x="56" y="568"/>
                </a:lnTo>
                <a:lnTo>
                  <a:pt x="56" y="560"/>
                </a:lnTo>
                <a:lnTo>
                  <a:pt x="40" y="568"/>
                </a:lnTo>
                <a:lnTo>
                  <a:pt x="32" y="560"/>
                </a:lnTo>
                <a:lnTo>
                  <a:pt x="32" y="552"/>
                </a:lnTo>
                <a:lnTo>
                  <a:pt x="24" y="552"/>
                </a:lnTo>
                <a:lnTo>
                  <a:pt x="16" y="544"/>
                </a:lnTo>
                <a:lnTo>
                  <a:pt x="16" y="552"/>
                </a:lnTo>
                <a:lnTo>
                  <a:pt x="8" y="544"/>
                </a:lnTo>
                <a:lnTo>
                  <a:pt x="8" y="536"/>
                </a:lnTo>
                <a:lnTo>
                  <a:pt x="16" y="536"/>
                </a:lnTo>
                <a:lnTo>
                  <a:pt x="16" y="528"/>
                </a:lnTo>
                <a:lnTo>
                  <a:pt x="16" y="520"/>
                </a:lnTo>
                <a:lnTo>
                  <a:pt x="16" y="528"/>
                </a:lnTo>
                <a:lnTo>
                  <a:pt x="8" y="536"/>
                </a:lnTo>
                <a:lnTo>
                  <a:pt x="8" y="512"/>
                </a:lnTo>
                <a:lnTo>
                  <a:pt x="16" y="520"/>
                </a:lnTo>
                <a:lnTo>
                  <a:pt x="16" y="504"/>
                </a:lnTo>
                <a:lnTo>
                  <a:pt x="8" y="520"/>
                </a:lnTo>
                <a:lnTo>
                  <a:pt x="8" y="504"/>
                </a:lnTo>
                <a:lnTo>
                  <a:pt x="0" y="496"/>
                </a:lnTo>
                <a:lnTo>
                  <a:pt x="0" y="488"/>
                </a:lnTo>
                <a:lnTo>
                  <a:pt x="8" y="464"/>
                </a:lnTo>
                <a:lnTo>
                  <a:pt x="8" y="456"/>
                </a:lnTo>
                <a:lnTo>
                  <a:pt x="16" y="472"/>
                </a:lnTo>
                <a:lnTo>
                  <a:pt x="24" y="440"/>
                </a:lnTo>
                <a:lnTo>
                  <a:pt x="8" y="440"/>
                </a:lnTo>
                <a:lnTo>
                  <a:pt x="0" y="440"/>
                </a:lnTo>
                <a:lnTo>
                  <a:pt x="16" y="432"/>
                </a:lnTo>
                <a:lnTo>
                  <a:pt x="8" y="424"/>
                </a:lnTo>
                <a:lnTo>
                  <a:pt x="16" y="424"/>
                </a:lnTo>
                <a:lnTo>
                  <a:pt x="16" y="400"/>
                </a:lnTo>
                <a:lnTo>
                  <a:pt x="24" y="392"/>
                </a:lnTo>
                <a:lnTo>
                  <a:pt x="32" y="392"/>
                </a:lnTo>
                <a:lnTo>
                  <a:pt x="24" y="408"/>
                </a:lnTo>
                <a:lnTo>
                  <a:pt x="24" y="416"/>
                </a:lnTo>
                <a:lnTo>
                  <a:pt x="40" y="360"/>
                </a:lnTo>
                <a:lnTo>
                  <a:pt x="40" y="352"/>
                </a:lnTo>
                <a:lnTo>
                  <a:pt x="32" y="352"/>
                </a:lnTo>
                <a:lnTo>
                  <a:pt x="24" y="344"/>
                </a:lnTo>
                <a:lnTo>
                  <a:pt x="24" y="320"/>
                </a:lnTo>
                <a:lnTo>
                  <a:pt x="32" y="312"/>
                </a:lnTo>
                <a:lnTo>
                  <a:pt x="24" y="288"/>
                </a:lnTo>
                <a:lnTo>
                  <a:pt x="32" y="280"/>
                </a:lnTo>
                <a:lnTo>
                  <a:pt x="56" y="208"/>
                </a:lnTo>
                <a:lnTo>
                  <a:pt x="48" y="184"/>
                </a:lnTo>
                <a:lnTo>
                  <a:pt x="56" y="168"/>
                </a:lnTo>
                <a:lnTo>
                  <a:pt x="56" y="152"/>
                </a:lnTo>
                <a:lnTo>
                  <a:pt x="64" y="120"/>
                </a:lnTo>
                <a:lnTo>
                  <a:pt x="64" y="72"/>
                </a:lnTo>
                <a:lnTo>
                  <a:pt x="72" y="48"/>
                </a:lnTo>
                <a:lnTo>
                  <a:pt x="64" y="8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22" name="Freeform 246"/>
          <p:cNvSpPr>
            <a:spLocks/>
          </p:cNvSpPr>
          <p:nvPr/>
        </p:nvSpPr>
        <p:spPr bwMode="auto">
          <a:xfrm>
            <a:off x="8964890" y="4526707"/>
            <a:ext cx="1980055" cy="1024475"/>
          </a:xfrm>
          <a:custGeom>
            <a:avLst/>
            <a:gdLst>
              <a:gd name="T0" fmla="*/ 645 w 729"/>
              <a:gd name="T1" fmla="*/ 8 h 393"/>
              <a:gd name="T2" fmla="*/ 701 w 729"/>
              <a:gd name="T3" fmla="*/ 16 h 393"/>
              <a:gd name="T4" fmla="*/ 715 w 729"/>
              <a:gd name="T5" fmla="*/ 56 h 393"/>
              <a:gd name="T6" fmla="*/ 801 w 729"/>
              <a:gd name="T7" fmla="*/ 48 h 393"/>
              <a:gd name="T8" fmla="*/ 827 w 729"/>
              <a:gd name="T9" fmla="*/ 56 h 393"/>
              <a:gd name="T10" fmla="*/ 897 w 729"/>
              <a:gd name="T11" fmla="*/ 64 h 393"/>
              <a:gd name="T12" fmla="*/ 815 w 729"/>
              <a:gd name="T13" fmla="*/ 96 h 393"/>
              <a:gd name="T14" fmla="*/ 815 w 729"/>
              <a:gd name="T15" fmla="*/ 136 h 393"/>
              <a:gd name="T16" fmla="*/ 842 w 729"/>
              <a:gd name="T17" fmla="*/ 136 h 393"/>
              <a:gd name="T18" fmla="*/ 871 w 729"/>
              <a:gd name="T19" fmla="*/ 80 h 393"/>
              <a:gd name="T20" fmla="*/ 912 w 729"/>
              <a:gd name="T21" fmla="*/ 96 h 393"/>
              <a:gd name="T22" fmla="*/ 927 w 729"/>
              <a:gd name="T23" fmla="*/ 120 h 393"/>
              <a:gd name="T24" fmla="*/ 927 w 729"/>
              <a:gd name="T25" fmla="*/ 144 h 393"/>
              <a:gd name="T26" fmla="*/ 1010 w 729"/>
              <a:gd name="T27" fmla="*/ 112 h 393"/>
              <a:gd name="T28" fmla="*/ 1095 w 729"/>
              <a:gd name="T29" fmla="*/ 88 h 393"/>
              <a:gd name="T30" fmla="*/ 1220 w 729"/>
              <a:gd name="T31" fmla="*/ 40 h 393"/>
              <a:gd name="T32" fmla="*/ 1251 w 729"/>
              <a:gd name="T33" fmla="*/ 48 h 393"/>
              <a:gd name="T34" fmla="*/ 1279 w 729"/>
              <a:gd name="T35" fmla="*/ 88 h 393"/>
              <a:gd name="T36" fmla="*/ 1220 w 729"/>
              <a:gd name="T37" fmla="*/ 104 h 393"/>
              <a:gd name="T38" fmla="*/ 1193 w 729"/>
              <a:gd name="T39" fmla="*/ 144 h 393"/>
              <a:gd name="T40" fmla="*/ 1207 w 729"/>
              <a:gd name="T41" fmla="*/ 144 h 393"/>
              <a:gd name="T42" fmla="*/ 1124 w 729"/>
              <a:gd name="T43" fmla="*/ 160 h 393"/>
              <a:gd name="T44" fmla="*/ 1083 w 729"/>
              <a:gd name="T45" fmla="*/ 176 h 393"/>
              <a:gd name="T46" fmla="*/ 1083 w 729"/>
              <a:gd name="T47" fmla="*/ 200 h 393"/>
              <a:gd name="T48" fmla="*/ 1067 w 729"/>
              <a:gd name="T49" fmla="*/ 184 h 393"/>
              <a:gd name="T50" fmla="*/ 1067 w 729"/>
              <a:gd name="T51" fmla="*/ 200 h 393"/>
              <a:gd name="T52" fmla="*/ 1067 w 729"/>
              <a:gd name="T53" fmla="*/ 256 h 393"/>
              <a:gd name="T54" fmla="*/ 955 w 729"/>
              <a:gd name="T55" fmla="*/ 312 h 393"/>
              <a:gd name="T56" fmla="*/ 969 w 729"/>
              <a:gd name="T57" fmla="*/ 392 h 393"/>
              <a:gd name="T58" fmla="*/ 927 w 729"/>
              <a:gd name="T59" fmla="*/ 336 h 393"/>
              <a:gd name="T60" fmla="*/ 871 w 729"/>
              <a:gd name="T61" fmla="*/ 320 h 393"/>
              <a:gd name="T62" fmla="*/ 815 w 729"/>
              <a:gd name="T63" fmla="*/ 312 h 393"/>
              <a:gd name="T64" fmla="*/ 787 w 729"/>
              <a:gd name="T65" fmla="*/ 320 h 393"/>
              <a:gd name="T66" fmla="*/ 773 w 729"/>
              <a:gd name="T67" fmla="*/ 336 h 393"/>
              <a:gd name="T68" fmla="*/ 715 w 729"/>
              <a:gd name="T69" fmla="*/ 328 h 393"/>
              <a:gd name="T70" fmla="*/ 659 w 729"/>
              <a:gd name="T71" fmla="*/ 328 h 393"/>
              <a:gd name="T72" fmla="*/ 605 w 729"/>
              <a:gd name="T73" fmla="*/ 360 h 393"/>
              <a:gd name="T74" fmla="*/ 505 w 729"/>
              <a:gd name="T75" fmla="*/ 328 h 393"/>
              <a:gd name="T76" fmla="*/ 463 w 729"/>
              <a:gd name="T77" fmla="*/ 336 h 393"/>
              <a:gd name="T78" fmla="*/ 407 w 729"/>
              <a:gd name="T79" fmla="*/ 296 h 393"/>
              <a:gd name="T80" fmla="*/ 168 w 729"/>
              <a:gd name="T81" fmla="*/ 288 h 393"/>
              <a:gd name="T82" fmla="*/ 141 w 729"/>
              <a:gd name="T83" fmla="*/ 264 h 393"/>
              <a:gd name="T84" fmla="*/ 56 w 729"/>
              <a:gd name="T85" fmla="*/ 232 h 393"/>
              <a:gd name="T86" fmla="*/ 42 w 729"/>
              <a:gd name="T87" fmla="*/ 208 h 393"/>
              <a:gd name="T88" fmla="*/ 28 w 729"/>
              <a:gd name="T89" fmla="*/ 200 h 393"/>
              <a:gd name="T90" fmla="*/ 15 w 729"/>
              <a:gd name="T91" fmla="*/ 176 h 393"/>
              <a:gd name="T92" fmla="*/ 0 w 729"/>
              <a:gd name="T93" fmla="*/ 120 h 393"/>
              <a:gd name="T94" fmla="*/ 15 w 729"/>
              <a:gd name="T95" fmla="*/ 64 h 393"/>
              <a:gd name="T96" fmla="*/ 42 w 729"/>
              <a:gd name="T97" fmla="*/ 32 h 393"/>
              <a:gd name="T98" fmla="*/ 42 w 729"/>
              <a:gd name="T99" fmla="*/ 16 h 39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29"/>
              <a:gd name="T151" fmla="*/ 0 h 393"/>
              <a:gd name="T152" fmla="*/ 729 w 729"/>
              <a:gd name="T153" fmla="*/ 393 h 39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29" h="393">
                <a:moveTo>
                  <a:pt x="24" y="8"/>
                </a:moveTo>
                <a:lnTo>
                  <a:pt x="24" y="8"/>
                </a:lnTo>
                <a:lnTo>
                  <a:pt x="368" y="8"/>
                </a:lnTo>
                <a:lnTo>
                  <a:pt x="376" y="0"/>
                </a:lnTo>
                <a:lnTo>
                  <a:pt x="384" y="16"/>
                </a:lnTo>
                <a:lnTo>
                  <a:pt x="400" y="16"/>
                </a:lnTo>
                <a:lnTo>
                  <a:pt x="416" y="32"/>
                </a:lnTo>
                <a:lnTo>
                  <a:pt x="440" y="32"/>
                </a:lnTo>
                <a:lnTo>
                  <a:pt x="408" y="56"/>
                </a:lnTo>
                <a:lnTo>
                  <a:pt x="424" y="48"/>
                </a:lnTo>
                <a:lnTo>
                  <a:pt x="432" y="56"/>
                </a:lnTo>
                <a:lnTo>
                  <a:pt x="456" y="48"/>
                </a:lnTo>
                <a:lnTo>
                  <a:pt x="456" y="56"/>
                </a:lnTo>
                <a:lnTo>
                  <a:pt x="464" y="48"/>
                </a:lnTo>
                <a:lnTo>
                  <a:pt x="472" y="56"/>
                </a:lnTo>
                <a:lnTo>
                  <a:pt x="496" y="56"/>
                </a:lnTo>
                <a:lnTo>
                  <a:pt x="504" y="56"/>
                </a:lnTo>
                <a:lnTo>
                  <a:pt x="512" y="64"/>
                </a:lnTo>
                <a:lnTo>
                  <a:pt x="512" y="72"/>
                </a:lnTo>
                <a:lnTo>
                  <a:pt x="472" y="72"/>
                </a:lnTo>
                <a:lnTo>
                  <a:pt x="464" y="96"/>
                </a:lnTo>
                <a:lnTo>
                  <a:pt x="472" y="88"/>
                </a:lnTo>
                <a:lnTo>
                  <a:pt x="464" y="120"/>
                </a:lnTo>
                <a:lnTo>
                  <a:pt x="464" y="136"/>
                </a:lnTo>
                <a:lnTo>
                  <a:pt x="464" y="144"/>
                </a:lnTo>
                <a:lnTo>
                  <a:pt x="472" y="144"/>
                </a:lnTo>
                <a:lnTo>
                  <a:pt x="480" y="136"/>
                </a:lnTo>
                <a:lnTo>
                  <a:pt x="480" y="104"/>
                </a:lnTo>
                <a:lnTo>
                  <a:pt x="488" y="88"/>
                </a:lnTo>
                <a:lnTo>
                  <a:pt x="496" y="80"/>
                </a:lnTo>
                <a:lnTo>
                  <a:pt x="496" y="72"/>
                </a:lnTo>
                <a:lnTo>
                  <a:pt x="520" y="80"/>
                </a:lnTo>
                <a:lnTo>
                  <a:pt x="520" y="96"/>
                </a:lnTo>
                <a:lnTo>
                  <a:pt x="512" y="112"/>
                </a:lnTo>
                <a:lnTo>
                  <a:pt x="528" y="104"/>
                </a:lnTo>
                <a:lnTo>
                  <a:pt x="528" y="120"/>
                </a:lnTo>
                <a:lnTo>
                  <a:pt x="536" y="120"/>
                </a:lnTo>
                <a:lnTo>
                  <a:pt x="520" y="144"/>
                </a:lnTo>
                <a:lnTo>
                  <a:pt x="528" y="144"/>
                </a:lnTo>
                <a:lnTo>
                  <a:pt x="544" y="144"/>
                </a:lnTo>
                <a:lnTo>
                  <a:pt x="576" y="120"/>
                </a:lnTo>
                <a:lnTo>
                  <a:pt x="576" y="112"/>
                </a:lnTo>
                <a:lnTo>
                  <a:pt x="608" y="112"/>
                </a:lnTo>
                <a:lnTo>
                  <a:pt x="608" y="96"/>
                </a:lnTo>
                <a:lnTo>
                  <a:pt x="624" y="88"/>
                </a:lnTo>
                <a:lnTo>
                  <a:pt x="664" y="88"/>
                </a:lnTo>
                <a:lnTo>
                  <a:pt x="680" y="80"/>
                </a:lnTo>
                <a:lnTo>
                  <a:pt x="696" y="40"/>
                </a:lnTo>
                <a:lnTo>
                  <a:pt x="704" y="48"/>
                </a:lnTo>
                <a:lnTo>
                  <a:pt x="712" y="40"/>
                </a:lnTo>
                <a:lnTo>
                  <a:pt x="712" y="48"/>
                </a:lnTo>
                <a:lnTo>
                  <a:pt x="720" y="72"/>
                </a:lnTo>
                <a:lnTo>
                  <a:pt x="728" y="80"/>
                </a:lnTo>
                <a:lnTo>
                  <a:pt x="728" y="88"/>
                </a:lnTo>
                <a:lnTo>
                  <a:pt x="720" y="96"/>
                </a:lnTo>
                <a:lnTo>
                  <a:pt x="704" y="96"/>
                </a:lnTo>
                <a:lnTo>
                  <a:pt x="696" y="104"/>
                </a:lnTo>
                <a:lnTo>
                  <a:pt x="688" y="112"/>
                </a:lnTo>
                <a:lnTo>
                  <a:pt x="672" y="128"/>
                </a:lnTo>
                <a:lnTo>
                  <a:pt x="680" y="144"/>
                </a:lnTo>
                <a:lnTo>
                  <a:pt x="688" y="144"/>
                </a:lnTo>
                <a:lnTo>
                  <a:pt x="688" y="136"/>
                </a:lnTo>
                <a:lnTo>
                  <a:pt x="688" y="144"/>
                </a:lnTo>
                <a:lnTo>
                  <a:pt x="672" y="144"/>
                </a:lnTo>
                <a:lnTo>
                  <a:pt x="648" y="152"/>
                </a:lnTo>
                <a:lnTo>
                  <a:pt x="640" y="160"/>
                </a:lnTo>
                <a:lnTo>
                  <a:pt x="632" y="184"/>
                </a:lnTo>
                <a:lnTo>
                  <a:pt x="624" y="184"/>
                </a:lnTo>
                <a:lnTo>
                  <a:pt x="616" y="176"/>
                </a:lnTo>
                <a:lnTo>
                  <a:pt x="624" y="192"/>
                </a:lnTo>
                <a:lnTo>
                  <a:pt x="616" y="216"/>
                </a:lnTo>
                <a:lnTo>
                  <a:pt x="616" y="200"/>
                </a:lnTo>
                <a:lnTo>
                  <a:pt x="608" y="192"/>
                </a:lnTo>
                <a:lnTo>
                  <a:pt x="616" y="176"/>
                </a:lnTo>
                <a:lnTo>
                  <a:pt x="608" y="184"/>
                </a:lnTo>
                <a:lnTo>
                  <a:pt x="608" y="200"/>
                </a:lnTo>
                <a:lnTo>
                  <a:pt x="600" y="200"/>
                </a:lnTo>
                <a:lnTo>
                  <a:pt x="608" y="200"/>
                </a:lnTo>
                <a:lnTo>
                  <a:pt x="608" y="216"/>
                </a:lnTo>
                <a:lnTo>
                  <a:pt x="616" y="240"/>
                </a:lnTo>
                <a:lnTo>
                  <a:pt x="608" y="256"/>
                </a:lnTo>
                <a:lnTo>
                  <a:pt x="576" y="272"/>
                </a:lnTo>
                <a:lnTo>
                  <a:pt x="552" y="296"/>
                </a:lnTo>
                <a:lnTo>
                  <a:pt x="544" y="312"/>
                </a:lnTo>
                <a:lnTo>
                  <a:pt x="560" y="368"/>
                </a:lnTo>
                <a:lnTo>
                  <a:pt x="560" y="392"/>
                </a:lnTo>
                <a:lnTo>
                  <a:pt x="552" y="392"/>
                </a:lnTo>
                <a:lnTo>
                  <a:pt x="544" y="384"/>
                </a:lnTo>
                <a:lnTo>
                  <a:pt x="528" y="368"/>
                </a:lnTo>
                <a:lnTo>
                  <a:pt x="528" y="336"/>
                </a:lnTo>
                <a:lnTo>
                  <a:pt x="512" y="320"/>
                </a:lnTo>
                <a:lnTo>
                  <a:pt x="496" y="328"/>
                </a:lnTo>
                <a:lnTo>
                  <a:pt x="496" y="320"/>
                </a:lnTo>
                <a:lnTo>
                  <a:pt x="480" y="320"/>
                </a:lnTo>
                <a:lnTo>
                  <a:pt x="464" y="320"/>
                </a:lnTo>
                <a:lnTo>
                  <a:pt x="464" y="312"/>
                </a:lnTo>
                <a:lnTo>
                  <a:pt x="440" y="320"/>
                </a:lnTo>
                <a:lnTo>
                  <a:pt x="432" y="320"/>
                </a:lnTo>
                <a:lnTo>
                  <a:pt x="448" y="320"/>
                </a:lnTo>
                <a:lnTo>
                  <a:pt x="440" y="328"/>
                </a:lnTo>
                <a:lnTo>
                  <a:pt x="448" y="336"/>
                </a:lnTo>
                <a:lnTo>
                  <a:pt x="440" y="336"/>
                </a:lnTo>
                <a:lnTo>
                  <a:pt x="424" y="336"/>
                </a:lnTo>
                <a:lnTo>
                  <a:pt x="416" y="328"/>
                </a:lnTo>
                <a:lnTo>
                  <a:pt x="408" y="328"/>
                </a:lnTo>
                <a:lnTo>
                  <a:pt x="392" y="328"/>
                </a:lnTo>
                <a:lnTo>
                  <a:pt x="376" y="336"/>
                </a:lnTo>
                <a:lnTo>
                  <a:pt x="376" y="328"/>
                </a:lnTo>
                <a:lnTo>
                  <a:pt x="368" y="328"/>
                </a:lnTo>
                <a:lnTo>
                  <a:pt x="376" y="336"/>
                </a:lnTo>
                <a:lnTo>
                  <a:pt x="344" y="360"/>
                </a:lnTo>
                <a:lnTo>
                  <a:pt x="344" y="384"/>
                </a:lnTo>
                <a:lnTo>
                  <a:pt x="320" y="376"/>
                </a:lnTo>
                <a:lnTo>
                  <a:pt x="288" y="328"/>
                </a:lnTo>
                <a:lnTo>
                  <a:pt x="280" y="328"/>
                </a:lnTo>
                <a:lnTo>
                  <a:pt x="272" y="336"/>
                </a:lnTo>
                <a:lnTo>
                  <a:pt x="264" y="336"/>
                </a:lnTo>
                <a:lnTo>
                  <a:pt x="248" y="328"/>
                </a:lnTo>
                <a:lnTo>
                  <a:pt x="248" y="312"/>
                </a:lnTo>
                <a:lnTo>
                  <a:pt x="232" y="296"/>
                </a:lnTo>
                <a:lnTo>
                  <a:pt x="168" y="304"/>
                </a:lnTo>
                <a:lnTo>
                  <a:pt x="120" y="288"/>
                </a:lnTo>
                <a:lnTo>
                  <a:pt x="96" y="288"/>
                </a:lnTo>
                <a:lnTo>
                  <a:pt x="88" y="272"/>
                </a:lnTo>
                <a:lnTo>
                  <a:pt x="80" y="272"/>
                </a:lnTo>
                <a:lnTo>
                  <a:pt x="80" y="264"/>
                </a:lnTo>
                <a:lnTo>
                  <a:pt x="48" y="256"/>
                </a:lnTo>
                <a:lnTo>
                  <a:pt x="48" y="248"/>
                </a:lnTo>
                <a:lnTo>
                  <a:pt x="32" y="232"/>
                </a:lnTo>
                <a:lnTo>
                  <a:pt x="32" y="216"/>
                </a:lnTo>
                <a:lnTo>
                  <a:pt x="24" y="216"/>
                </a:lnTo>
                <a:lnTo>
                  <a:pt x="24" y="208"/>
                </a:lnTo>
                <a:lnTo>
                  <a:pt x="32" y="208"/>
                </a:lnTo>
                <a:lnTo>
                  <a:pt x="32" y="200"/>
                </a:lnTo>
                <a:lnTo>
                  <a:pt x="16" y="200"/>
                </a:lnTo>
                <a:lnTo>
                  <a:pt x="24" y="200"/>
                </a:lnTo>
                <a:lnTo>
                  <a:pt x="8" y="184"/>
                </a:lnTo>
                <a:lnTo>
                  <a:pt x="8" y="176"/>
                </a:lnTo>
                <a:lnTo>
                  <a:pt x="0" y="168"/>
                </a:lnTo>
                <a:lnTo>
                  <a:pt x="8" y="144"/>
                </a:lnTo>
                <a:lnTo>
                  <a:pt x="0" y="120"/>
                </a:lnTo>
                <a:lnTo>
                  <a:pt x="8" y="64"/>
                </a:lnTo>
                <a:lnTo>
                  <a:pt x="16" y="64"/>
                </a:lnTo>
                <a:lnTo>
                  <a:pt x="8" y="64"/>
                </a:lnTo>
                <a:lnTo>
                  <a:pt x="0" y="24"/>
                </a:lnTo>
                <a:lnTo>
                  <a:pt x="16" y="24"/>
                </a:lnTo>
                <a:lnTo>
                  <a:pt x="24" y="32"/>
                </a:lnTo>
                <a:lnTo>
                  <a:pt x="16" y="40"/>
                </a:lnTo>
                <a:lnTo>
                  <a:pt x="24" y="40"/>
                </a:lnTo>
                <a:lnTo>
                  <a:pt x="24" y="16"/>
                </a:lnTo>
                <a:lnTo>
                  <a:pt x="24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23" name="Freeform 247"/>
          <p:cNvSpPr>
            <a:spLocks/>
          </p:cNvSpPr>
          <p:nvPr/>
        </p:nvSpPr>
        <p:spPr bwMode="auto">
          <a:xfrm>
            <a:off x="9225556" y="5277467"/>
            <a:ext cx="1022610" cy="649095"/>
          </a:xfrm>
          <a:custGeom>
            <a:avLst/>
            <a:gdLst>
              <a:gd name="T0" fmla="*/ 431 w 377"/>
              <a:gd name="T1" fmla="*/ 96 h 249"/>
              <a:gd name="T2" fmla="*/ 417 w 377"/>
              <a:gd name="T3" fmla="*/ 144 h 249"/>
              <a:gd name="T4" fmla="*/ 431 w 377"/>
              <a:gd name="T5" fmla="*/ 160 h 249"/>
              <a:gd name="T6" fmla="*/ 502 w 377"/>
              <a:gd name="T7" fmla="*/ 200 h 249"/>
              <a:gd name="T8" fmla="*/ 570 w 377"/>
              <a:gd name="T9" fmla="*/ 192 h 249"/>
              <a:gd name="T10" fmla="*/ 570 w 377"/>
              <a:gd name="T11" fmla="*/ 184 h 249"/>
              <a:gd name="T12" fmla="*/ 598 w 377"/>
              <a:gd name="T13" fmla="*/ 160 h 249"/>
              <a:gd name="T14" fmla="*/ 653 w 377"/>
              <a:gd name="T15" fmla="*/ 160 h 249"/>
              <a:gd name="T16" fmla="*/ 639 w 377"/>
              <a:gd name="T17" fmla="*/ 200 h 249"/>
              <a:gd name="T18" fmla="*/ 613 w 377"/>
              <a:gd name="T19" fmla="*/ 200 h 249"/>
              <a:gd name="T20" fmla="*/ 555 w 377"/>
              <a:gd name="T21" fmla="*/ 208 h 249"/>
              <a:gd name="T22" fmla="*/ 555 w 377"/>
              <a:gd name="T23" fmla="*/ 224 h 249"/>
              <a:gd name="T24" fmla="*/ 502 w 377"/>
              <a:gd name="T25" fmla="*/ 224 h 249"/>
              <a:gd name="T26" fmla="*/ 460 w 377"/>
              <a:gd name="T27" fmla="*/ 232 h 249"/>
              <a:gd name="T28" fmla="*/ 347 w 377"/>
              <a:gd name="T29" fmla="*/ 208 h 249"/>
              <a:gd name="T30" fmla="*/ 293 w 377"/>
              <a:gd name="T31" fmla="*/ 200 h 249"/>
              <a:gd name="T32" fmla="*/ 251 w 377"/>
              <a:gd name="T33" fmla="*/ 168 h 249"/>
              <a:gd name="T34" fmla="*/ 251 w 377"/>
              <a:gd name="T35" fmla="*/ 144 h 249"/>
              <a:gd name="T36" fmla="*/ 168 w 377"/>
              <a:gd name="T37" fmla="*/ 96 h 249"/>
              <a:gd name="T38" fmla="*/ 140 w 377"/>
              <a:gd name="T39" fmla="*/ 72 h 249"/>
              <a:gd name="T40" fmla="*/ 124 w 377"/>
              <a:gd name="T41" fmla="*/ 64 h 249"/>
              <a:gd name="T42" fmla="*/ 83 w 377"/>
              <a:gd name="T43" fmla="*/ 16 h 249"/>
              <a:gd name="T44" fmla="*/ 41 w 377"/>
              <a:gd name="T45" fmla="*/ 8 h 249"/>
              <a:gd name="T46" fmla="*/ 124 w 377"/>
              <a:gd name="T47" fmla="*/ 88 h 249"/>
              <a:gd name="T48" fmla="*/ 153 w 377"/>
              <a:gd name="T49" fmla="*/ 120 h 249"/>
              <a:gd name="T50" fmla="*/ 153 w 377"/>
              <a:gd name="T51" fmla="*/ 136 h 249"/>
              <a:gd name="T52" fmla="*/ 97 w 377"/>
              <a:gd name="T53" fmla="*/ 112 h 249"/>
              <a:gd name="T54" fmla="*/ 97 w 377"/>
              <a:gd name="T55" fmla="*/ 88 h 249"/>
              <a:gd name="T56" fmla="*/ 41 w 377"/>
              <a:gd name="T57" fmla="*/ 64 h 249"/>
              <a:gd name="T58" fmla="*/ 70 w 377"/>
              <a:gd name="T59" fmla="*/ 56 h 249"/>
              <a:gd name="T60" fmla="*/ 0 w 377"/>
              <a:gd name="T61" fmla="*/ 0 h 249"/>
              <a:gd name="T62" fmla="*/ 124 w 377"/>
              <a:gd name="T63" fmla="*/ 16 h 249"/>
              <a:gd name="T64" fmla="*/ 264 w 377"/>
              <a:gd name="T65" fmla="*/ 24 h 249"/>
              <a:gd name="T66" fmla="*/ 293 w 377"/>
              <a:gd name="T67" fmla="*/ 48 h 249"/>
              <a:gd name="T68" fmla="*/ 319 w 377"/>
              <a:gd name="T69" fmla="*/ 40 h 249"/>
              <a:gd name="T70" fmla="*/ 389 w 377"/>
              <a:gd name="T71" fmla="*/ 88 h 2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77"/>
              <a:gd name="T109" fmla="*/ 0 h 249"/>
              <a:gd name="T110" fmla="*/ 377 w 377"/>
              <a:gd name="T111" fmla="*/ 249 h 24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77" h="249">
                <a:moveTo>
                  <a:pt x="248" y="96"/>
                </a:moveTo>
                <a:lnTo>
                  <a:pt x="248" y="96"/>
                </a:lnTo>
                <a:lnTo>
                  <a:pt x="240" y="112"/>
                </a:lnTo>
                <a:lnTo>
                  <a:pt x="240" y="144"/>
                </a:lnTo>
                <a:lnTo>
                  <a:pt x="248" y="152"/>
                </a:lnTo>
                <a:lnTo>
                  <a:pt x="248" y="160"/>
                </a:lnTo>
                <a:lnTo>
                  <a:pt x="264" y="192"/>
                </a:lnTo>
                <a:lnTo>
                  <a:pt x="288" y="200"/>
                </a:lnTo>
                <a:lnTo>
                  <a:pt x="312" y="192"/>
                </a:lnTo>
                <a:lnTo>
                  <a:pt x="328" y="192"/>
                </a:lnTo>
                <a:lnTo>
                  <a:pt x="320" y="192"/>
                </a:lnTo>
                <a:lnTo>
                  <a:pt x="328" y="184"/>
                </a:lnTo>
                <a:lnTo>
                  <a:pt x="336" y="160"/>
                </a:lnTo>
                <a:lnTo>
                  <a:pt x="344" y="160"/>
                </a:lnTo>
                <a:lnTo>
                  <a:pt x="368" y="152"/>
                </a:lnTo>
                <a:lnTo>
                  <a:pt x="376" y="160"/>
                </a:lnTo>
                <a:lnTo>
                  <a:pt x="368" y="192"/>
                </a:lnTo>
                <a:lnTo>
                  <a:pt x="368" y="200"/>
                </a:lnTo>
                <a:lnTo>
                  <a:pt x="360" y="192"/>
                </a:lnTo>
                <a:lnTo>
                  <a:pt x="352" y="200"/>
                </a:lnTo>
                <a:lnTo>
                  <a:pt x="328" y="200"/>
                </a:lnTo>
                <a:lnTo>
                  <a:pt x="320" y="208"/>
                </a:lnTo>
                <a:lnTo>
                  <a:pt x="336" y="224"/>
                </a:lnTo>
                <a:lnTo>
                  <a:pt x="320" y="224"/>
                </a:lnTo>
                <a:lnTo>
                  <a:pt x="312" y="248"/>
                </a:lnTo>
                <a:lnTo>
                  <a:pt x="288" y="224"/>
                </a:lnTo>
                <a:lnTo>
                  <a:pt x="272" y="224"/>
                </a:lnTo>
                <a:lnTo>
                  <a:pt x="264" y="232"/>
                </a:lnTo>
                <a:lnTo>
                  <a:pt x="240" y="224"/>
                </a:lnTo>
                <a:lnTo>
                  <a:pt x="200" y="208"/>
                </a:lnTo>
                <a:lnTo>
                  <a:pt x="192" y="200"/>
                </a:lnTo>
                <a:lnTo>
                  <a:pt x="168" y="200"/>
                </a:lnTo>
                <a:lnTo>
                  <a:pt x="152" y="184"/>
                </a:lnTo>
                <a:lnTo>
                  <a:pt x="144" y="168"/>
                </a:lnTo>
                <a:lnTo>
                  <a:pt x="152" y="160"/>
                </a:lnTo>
                <a:lnTo>
                  <a:pt x="144" y="144"/>
                </a:lnTo>
                <a:lnTo>
                  <a:pt x="112" y="104"/>
                </a:lnTo>
                <a:lnTo>
                  <a:pt x="96" y="96"/>
                </a:lnTo>
                <a:lnTo>
                  <a:pt x="96" y="88"/>
                </a:lnTo>
                <a:lnTo>
                  <a:pt x="80" y="72"/>
                </a:lnTo>
                <a:lnTo>
                  <a:pt x="80" y="64"/>
                </a:lnTo>
                <a:lnTo>
                  <a:pt x="72" y="64"/>
                </a:lnTo>
                <a:lnTo>
                  <a:pt x="64" y="48"/>
                </a:lnTo>
                <a:lnTo>
                  <a:pt x="48" y="16"/>
                </a:lnTo>
                <a:lnTo>
                  <a:pt x="40" y="16"/>
                </a:lnTo>
                <a:lnTo>
                  <a:pt x="24" y="8"/>
                </a:lnTo>
                <a:lnTo>
                  <a:pt x="32" y="32"/>
                </a:lnTo>
                <a:lnTo>
                  <a:pt x="72" y="88"/>
                </a:lnTo>
                <a:lnTo>
                  <a:pt x="80" y="120"/>
                </a:lnTo>
                <a:lnTo>
                  <a:pt x="88" y="120"/>
                </a:lnTo>
                <a:lnTo>
                  <a:pt x="96" y="128"/>
                </a:lnTo>
                <a:lnTo>
                  <a:pt x="88" y="136"/>
                </a:lnTo>
                <a:lnTo>
                  <a:pt x="80" y="128"/>
                </a:lnTo>
                <a:lnTo>
                  <a:pt x="56" y="112"/>
                </a:lnTo>
                <a:lnTo>
                  <a:pt x="64" y="104"/>
                </a:lnTo>
                <a:lnTo>
                  <a:pt x="56" y="88"/>
                </a:lnTo>
                <a:lnTo>
                  <a:pt x="32" y="80"/>
                </a:lnTo>
                <a:lnTo>
                  <a:pt x="24" y="64"/>
                </a:lnTo>
                <a:lnTo>
                  <a:pt x="32" y="72"/>
                </a:lnTo>
                <a:lnTo>
                  <a:pt x="40" y="56"/>
                </a:lnTo>
                <a:lnTo>
                  <a:pt x="16" y="40"/>
                </a:lnTo>
                <a:lnTo>
                  <a:pt x="0" y="0"/>
                </a:lnTo>
                <a:lnTo>
                  <a:pt x="24" y="0"/>
                </a:lnTo>
                <a:lnTo>
                  <a:pt x="72" y="16"/>
                </a:lnTo>
                <a:lnTo>
                  <a:pt x="136" y="8"/>
                </a:lnTo>
                <a:lnTo>
                  <a:pt x="152" y="24"/>
                </a:lnTo>
                <a:lnTo>
                  <a:pt x="152" y="40"/>
                </a:lnTo>
                <a:lnTo>
                  <a:pt x="168" y="48"/>
                </a:lnTo>
                <a:lnTo>
                  <a:pt x="176" y="48"/>
                </a:lnTo>
                <a:lnTo>
                  <a:pt x="184" y="40"/>
                </a:lnTo>
                <a:lnTo>
                  <a:pt x="192" y="40"/>
                </a:lnTo>
                <a:lnTo>
                  <a:pt x="224" y="88"/>
                </a:lnTo>
                <a:lnTo>
                  <a:pt x="248" y="9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24" name="Freeform 248"/>
          <p:cNvSpPr>
            <a:spLocks/>
          </p:cNvSpPr>
          <p:nvPr/>
        </p:nvSpPr>
        <p:spPr bwMode="auto">
          <a:xfrm>
            <a:off x="10180494" y="5777974"/>
            <a:ext cx="25064" cy="86024"/>
          </a:xfrm>
          <a:custGeom>
            <a:avLst/>
            <a:gdLst>
              <a:gd name="T0" fmla="*/ 0 w 9"/>
              <a:gd name="T1" fmla="*/ 32 h 33"/>
              <a:gd name="T2" fmla="*/ 0 w 9"/>
              <a:gd name="T3" fmla="*/ 32 h 33"/>
              <a:gd name="T4" fmla="*/ 16 w 9"/>
              <a:gd name="T5" fmla="*/ 32 h 33"/>
              <a:gd name="T6" fmla="*/ 16 w 9"/>
              <a:gd name="T7" fmla="*/ 0 h 33"/>
              <a:gd name="T8" fmla="*/ 0 w 9"/>
              <a:gd name="T9" fmla="*/ 8 h 33"/>
              <a:gd name="T10" fmla="*/ 0 w 9"/>
              <a:gd name="T11" fmla="*/ 32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33"/>
              <a:gd name="T20" fmla="*/ 9 w 9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33">
                <a:moveTo>
                  <a:pt x="0" y="32"/>
                </a:moveTo>
                <a:lnTo>
                  <a:pt x="0" y="32"/>
                </a:lnTo>
                <a:lnTo>
                  <a:pt x="8" y="32"/>
                </a:lnTo>
                <a:lnTo>
                  <a:pt x="8" y="0"/>
                </a:lnTo>
                <a:lnTo>
                  <a:pt x="0" y="8"/>
                </a:lnTo>
                <a:lnTo>
                  <a:pt x="0" y="32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25" name="Freeform 249"/>
          <p:cNvSpPr>
            <a:spLocks/>
          </p:cNvSpPr>
          <p:nvPr/>
        </p:nvSpPr>
        <p:spPr bwMode="auto">
          <a:xfrm>
            <a:off x="10072719" y="5798829"/>
            <a:ext cx="132839" cy="148588"/>
          </a:xfrm>
          <a:custGeom>
            <a:avLst/>
            <a:gdLst>
              <a:gd name="T0" fmla="*/ 69 w 49"/>
              <a:gd name="T1" fmla="*/ 24 h 57"/>
              <a:gd name="T2" fmla="*/ 69 w 49"/>
              <a:gd name="T3" fmla="*/ 24 h 57"/>
              <a:gd name="T4" fmla="*/ 83 w 49"/>
              <a:gd name="T5" fmla="*/ 32 h 57"/>
              <a:gd name="T6" fmla="*/ 56 w 49"/>
              <a:gd name="T7" fmla="*/ 48 h 57"/>
              <a:gd name="T8" fmla="*/ 41 w 49"/>
              <a:gd name="T9" fmla="*/ 56 h 57"/>
              <a:gd name="T10" fmla="*/ 0 w 49"/>
              <a:gd name="T11" fmla="*/ 48 h 57"/>
              <a:gd name="T12" fmla="*/ 15 w 49"/>
              <a:gd name="T13" fmla="*/ 24 h 57"/>
              <a:gd name="T14" fmla="*/ 41 w 49"/>
              <a:gd name="T15" fmla="*/ 24 h 57"/>
              <a:gd name="T16" fmla="*/ 15 w 49"/>
              <a:gd name="T17" fmla="*/ 8 h 57"/>
              <a:gd name="T18" fmla="*/ 27 w 49"/>
              <a:gd name="T19" fmla="*/ 0 h 57"/>
              <a:gd name="T20" fmla="*/ 69 w 49"/>
              <a:gd name="T21" fmla="*/ 0 h 57"/>
              <a:gd name="T22" fmla="*/ 69 w 49"/>
              <a:gd name="T23" fmla="*/ 24 h 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"/>
              <a:gd name="T37" fmla="*/ 0 h 57"/>
              <a:gd name="T38" fmla="*/ 49 w 49"/>
              <a:gd name="T39" fmla="*/ 57 h 5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" h="57">
                <a:moveTo>
                  <a:pt x="40" y="24"/>
                </a:moveTo>
                <a:lnTo>
                  <a:pt x="40" y="24"/>
                </a:lnTo>
                <a:lnTo>
                  <a:pt x="48" y="32"/>
                </a:lnTo>
                <a:lnTo>
                  <a:pt x="32" y="48"/>
                </a:lnTo>
                <a:lnTo>
                  <a:pt x="24" y="56"/>
                </a:lnTo>
                <a:lnTo>
                  <a:pt x="0" y="48"/>
                </a:lnTo>
                <a:lnTo>
                  <a:pt x="8" y="24"/>
                </a:lnTo>
                <a:lnTo>
                  <a:pt x="24" y="24"/>
                </a:lnTo>
                <a:lnTo>
                  <a:pt x="8" y="8"/>
                </a:lnTo>
                <a:lnTo>
                  <a:pt x="16" y="0"/>
                </a:lnTo>
                <a:lnTo>
                  <a:pt x="40" y="0"/>
                </a:lnTo>
                <a:lnTo>
                  <a:pt x="40" y="24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26" name="Freeform 250"/>
          <p:cNvSpPr>
            <a:spLocks/>
          </p:cNvSpPr>
          <p:nvPr/>
        </p:nvSpPr>
        <p:spPr bwMode="auto">
          <a:xfrm>
            <a:off x="10160442" y="5882247"/>
            <a:ext cx="218057" cy="86024"/>
          </a:xfrm>
          <a:custGeom>
            <a:avLst/>
            <a:gdLst>
              <a:gd name="T0" fmla="*/ 25 w 81"/>
              <a:gd name="T1" fmla="*/ 0 h 33"/>
              <a:gd name="T2" fmla="*/ 25 w 81"/>
              <a:gd name="T3" fmla="*/ 0 h 33"/>
              <a:gd name="T4" fmla="*/ 91 w 81"/>
              <a:gd name="T5" fmla="*/ 0 h 33"/>
              <a:gd name="T6" fmla="*/ 131 w 81"/>
              <a:gd name="T7" fmla="*/ 8 h 33"/>
              <a:gd name="T8" fmla="*/ 105 w 81"/>
              <a:gd name="T9" fmla="*/ 16 h 33"/>
              <a:gd name="T10" fmla="*/ 53 w 81"/>
              <a:gd name="T11" fmla="*/ 32 h 33"/>
              <a:gd name="T12" fmla="*/ 40 w 81"/>
              <a:gd name="T13" fmla="*/ 32 h 33"/>
              <a:gd name="T14" fmla="*/ 40 w 81"/>
              <a:gd name="T15" fmla="*/ 24 h 33"/>
              <a:gd name="T16" fmla="*/ 0 w 81"/>
              <a:gd name="T17" fmla="*/ 16 h 33"/>
              <a:gd name="T18" fmla="*/ 25 w 81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1"/>
              <a:gd name="T31" fmla="*/ 0 h 33"/>
              <a:gd name="T32" fmla="*/ 81 w 81"/>
              <a:gd name="T33" fmla="*/ 33 h 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1" h="33">
                <a:moveTo>
                  <a:pt x="16" y="0"/>
                </a:moveTo>
                <a:lnTo>
                  <a:pt x="16" y="0"/>
                </a:lnTo>
                <a:lnTo>
                  <a:pt x="56" y="0"/>
                </a:lnTo>
                <a:lnTo>
                  <a:pt x="80" y="8"/>
                </a:lnTo>
                <a:lnTo>
                  <a:pt x="64" y="16"/>
                </a:lnTo>
                <a:lnTo>
                  <a:pt x="32" y="32"/>
                </a:lnTo>
                <a:lnTo>
                  <a:pt x="24" y="32"/>
                </a:lnTo>
                <a:lnTo>
                  <a:pt x="24" y="24"/>
                </a:lnTo>
                <a:lnTo>
                  <a:pt x="0" y="16"/>
                </a:lnTo>
                <a:lnTo>
                  <a:pt x="16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27" name="Freeform 251"/>
          <p:cNvSpPr>
            <a:spLocks/>
          </p:cNvSpPr>
          <p:nvPr/>
        </p:nvSpPr>
        <p:spPr bwMode="auto">
          <a:xfrm>
            <a:off x="10137885" y="5923955"/>
            <a:ext cx="90230" cy="44316"/>
          </a:xfrm>
          <a:custGeom>
            <a:avLst/>
            <a:gdLst>
              <a:gd name="T0" fmla="*/ 15 w 33"/>
              <a:gd name="T1" fmla="*/ 0 h 17"/>
              <a:gd name="T2" fmla="*/ 15 w 33"/>
              <a:gd name="T3" fmla="*/ 0 h 17"/>
              <a:gd name="T4" fmla="*/ 0 w 33"/>
              <a:gd name="T5" fmla="*/ 8 h 17"/>
              <a:gd name="T6" fmla="*/ 15 w 33"/>
              <a:gd name="T7" fmla="*/ 16 h 17"/>
              <a:gd name="T8" fmla="*/ 58 w 33"/>
              <a:gd name="T9" fmla="*/ 16 h 17"/>
              <a:gd name="T10" fmla="*/ 58 w 33"/>
              <a:gd name="T11" fmla="*/ 8 h 17"/>
              <a:gd name="T12" fmla="*/ 15 w 33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7"/>
              <a:gd name="T23" fmla="*/ 33 w 33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7">
                <a:moveTo>
                  <a:pt x="8" y="0"/>
                </a:moveTo>
                <a:lnTo>
                  <a:pt x="8" y="0"/>
                </a:lnTo>
                <a:lnTo>
                  <a:pt x="0" y="8"/>
                </a:lnTo>
                <a:lnTo>
                  <a:pt x="8" y="16"/>
                </a:lnTo>
                <a:lnTo>
                  <a:pt x="32" y="16"/>
                </a:lnTo>
                <a:lnTo>
                  <a:pt x="32" y="8"/>
                </a:lnTo>
                <a:lnTo>
                  <a:pt x="8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28" name="Freeform 252"/>
          <p:cNvSpPr>
            <a:spLocks/>
          </p:cNvSpPr>
          <p:nvPr/>
        </p:nvSpPr>
        <p:spPr bwMode="auto">
          <a:xfrm>
            <a:off x="10245660" y="5903101"/>
            <a:ext cx="132839" cy="148588"/>
          </a:xfrm>
          <a:custGeom>
            <a:avLst/>
            <a:gdLst>
              <a:gd name="T0" fmla="*/ 83 w 49"/>
              <a:gd name="T1" fmla="*/ 0 h 57"/>
              <a:gd name="T2" fmla="*/ 83 w 49"/>
              <a:gd name="T3" fmla="*/ 0 h 57"/>
              <a:gd name="T4" fmla="*/ 83 w 49"/>
              <a:gd name="T5" fmla="*/ 8 h 57"/>
              <a:gd name="T6" fmla="*/ 69 w 49"/>
              <a:gd name="T7" fmla="*/ 48 h 57"/>
              <a:gd name="T8" fmla="*/ 83 w 49"/>
              <a:gd name="T9" fmla="*/ 56 h 57"/>
              <a:gd name="T10" fmla="*/ 69 w 49"/>
              <a:gd name="T11" fmla="*/ 56 h 57"/>
              <a:gd name="T12" fmla="*/ 27 w 49"/>
              <a:gd name="T13" fmla="*/ 48 h 57"/>
              <a:gd name="T14" fmla="*/ 0 w 49"/>
              <a:gd name="T15" fmla="*/ 32 h 57"/>
              <a:gd name="T16" fmla="*/ 0 w 49"/>
              <a:gd name="T17" fmla="*/ 24 h 57"/>
              <a:gd name="T18" fmla="*/ 56 w 49"/>
              <a:gd name="T19" fmla="*/ 8 h 57"/>
              <a:gd name="T20" fmla="*/ 83 w 49"/>
              <a:gd name="T21" fmla="*/ 0 h 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"/>
              <a:gd name="T34" fmla="*/ 0 h 57"/>
              <a:gd name="T35" fmla="*/ 49 w 49"/>
              <a:gd name="T36" fmla="*/ 57 h 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" h="57">
                <a:moveTo>
                  <a:pt x="48" y="0"/>
                </a:moveTo>
                <a:lnTo>
                  <a:pt x="48" y="0"/>
                </a:lnTo>
                <a:lnTo>
                  <a:pt x="48" y="8"/>
                </a:lnTo>
                <a:lnTo>
                  <a:pt x="40" y="48"/>
                </a:lnTo>
                <a:lnTo>
                  <a:pt x="48" y="56"/>
                </a:lnTo>
                <a:lnTo>
                  <a:pt x="40" y="56"/>
                </a:lnTo>
                <a:lnTo>
                  <a:pt x="16" y="48"/>
                </a:lnTo>
                <a:lnTo>
                  <a:pt x="0" y="32"/>
                </a:lnTo>
                <a:lnTo>
                  <a:pt x="0" y="24"/>
                </a:lnTo>
                <a:lnTo>
                  <a:pt x="32" y="8"/>
                </a:lnTo>
                <a:lnTo>
                  <a:pt x="48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29" name="Freeform 253"/>
          <p:cNvSpPr>
            <a:spLocks/>
          </p:cNvSpPr>
          <p:nvPr/>
        </p:nvSpPr>
        <p:spPr bwMode="auto">
          <a:xfrm>
            <a:off x="10290775" y="6028228"/>
            <a:ext cx="110282" cy="106879"/>
          </a:xfrm>
          <a:custGeom>
            <a:avLst/>
            <a:gdLst>
              <a:gd name="T0" fmla="*/ 65 w 41"/>
              <a:gd name="T1" fmla="*/ 40 h 41"/>
              <a:gd name="T2" fmla="*/ 65 w 41"/>
              <a:gd name="T3" fmla="*/ 40 h 41"/>
              <a:gd name="T4" fmla="*/ 65 w 41"/>
              <a:gd name="T5" fmla="*/ 24 h 41"/>
              <a:gd name="T6" fmla="*/ 52 w 41"/>
              <a:gd name="T7" fmla="*/ 16 h 41"/>
              <a:gd name="T8" fmla="*/ 52 w 41"/>
              <a:gd name="T9" fmla="*/ 8 h 41"/>
              <a:gd name="T10" fmla="*/ 39 w 41"/>
              <a:gd name="T11" fmla="*/ 8 h 41"/>
              <a:gd name="T12" fmla="*/ 0 w 41"/>
              <a:gd name="T13" fmla="*/ 0 h 41"/>
              <a:gd name="T14" fmla="*/ 0 w 41"/>
              <a:gd name="T15" fmla="*/ 16 h 41"/>
              <a:gd name="T16" fmla="*/ 15 w 41"/>
              <a:gd name="T17" fmla="*/ 24 h 41"/>
              <a:gd name="T18" fmla="*/ 25 w 41"/>
              <a:gd name="T19" fmla="*/ 16 h 41"/>
              <a:gd name="T20" fmla="*/ 39 w 41"/>
              <a:gd name="T21" fmla="*/ 32 h 41"/>
              <a:gd name="T22" fmla="*/ 65 w 41"/>
              <a:gd name="T23" fmla="*/ 40 h 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41"/>
              <a:gd name="T38" fmla="*/ 41 w 41"/>
              <a:gd name="T39" fmla="*/ 41 h 4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41">
                <a:moveTo>
                  <a:pt x="40" y="40"/>
                </a:moveTo>
                <a:lnTo>
                  <a:pt x="40" y="40"/>
                </a:lnTo>
                <a:lnTo>
                  <a:pt x="40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0" y="0"/>
                </a:lnTo>
                <a:lnTo>
                  <a:pt x="0" y="16"/>
                </a:lnTo>
                <a:lnTo>
                  <a:pt x="8" y="24"/>
                </a:lnTo>
                <a:lnTo>
                  <a:pt x="16" y="16"/>
                </a:lnTo>
                <a:lnTo>
                  <a:pt x="24" y="32"/>
                </a:lnTo>
                <a:lnTo>
                  <a:pt x="40" y="4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30" name="Freeform 254"/>
          <p:cNvSpPr>
            <a:spLocks/>
          </p:cNvSpPr>
          <p:nvPr/>
        </p:nvSpPr>
        <p:spPr bwMode="auto">
          <a:xfrm>
            <a:off x="10398550" y="6090792"/>
            <a:ext cx="110282" cy="86024"/>
          </a:xfrm>
          <a:custGeom>
            <a:avLst/>
            <a:gdLst>
              <a:gd name="T0" fmla="*/ 0 w 41"/>
              <a:gd name="T1" fmla="*/ 16 h 33"/>
              <a:gd name="T2" fmla="*/ 0 w 41"/>
              <a:gd name="T3" fmla="*/ 16 h 33"/>
              <a:gd name="T4" fmla="*/ 39 w 41"/>
              <a:gd name="T5" fmla="*/ 24 h 33"/>
              <a:gd name="T6" fmla="*/ 39 w 41"/>
              <a:gd name="T7" fmla="*/ 32 h 33"/>
              <a:gd name="T8" fmla="*/ 52 w 41"/>
              <a:gd name="T9" fmla="*/ 24 h 33"/>
              <a:gd name="T10" fmla="*/ 39 w 41"/>
              <a:gd name="T11" fmla="*/ 16 h 33"/>
              <a:gd name="T12" fmla="*/ 65 w 41"/>
              <a:gd name="T13" fmla="*/ 8 h 33"/>
              <a:gd name="T14" fmla="*/ 52 w 41"/>
              <a:gd name="T15" fmla="*/ 0 h 33"/>
              <a:gd name="T16" fmla="*/ 25 w 41"/>
              <a:gd name="T17" fmla="*/ 8 h 33"/>
              <a:gd name="T18" fmla="*/ 15 w 41"/>
              <a:gd name="T19" fmla="*/ 8 h 33"/>
              <a:gd name="T20" fmla="*/ 0 w 41"/>
              <a:gd name="T21" fmla="*/ 0 h 33"/>
              <a:gd name="T22" fmla="*/ 0 w 41"/>
              <a:gd name="T23" fmla="*/ 16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33"/>
              <a:gd name="T38" fmla="*/ 41 w 41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33">
                <a:moveTo>
                  <a:pt x="0" y="16"/>
                </a:moveTo>
                <a:lnTo>
                  <a:pt x="0" y="16"/>
                </a:lnTo>
                <a:lnTo>
                  <a:pt x="24" y="24"/>
                </a:lnTo>
                <a:lnTo>
                  <a:pt x="24" y="32"/>
                </a:lnTo>
                <a:lnTo>
                  <a:pt x="32" y="24"/>
                </a:lnTo>
                <a:lnTo>
                  <a:pt x="24" y="16"/>
                </a:lnTo>
                <a:lnTo>
                  <a:pt x="40" y="8"/>
                </a:lnTo>
                <a:lnTo>
                  <a:pt x="32" y="0"/>
                </a:lnTo>
                <a:lnTo>
                  <a:pt x="16" y="8"/>
                </a:lnTo>
                <a:lnTo>
                  <a:pt x="8" y="8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31" name="Freeform 255"/>
          <p:cNvSpPr>
            <a:spLocks/>
          </p:cNvSpPr>
          <p:nvPr/>
        </p:nvSpPr>
        <p:spPr bwMode="auto">
          <a:xfrm>
            <a:off x="10506325" y="6090792"/>
            <a:ext cx="90230" cy="86024"/>
          </a:xfrm>
          <a:custGeom>
            <a:avLst/>
            <a:gdLst>
              <a:gd name="T0" fmla="*/ 44 w 33"/>
              <a:gd name="T1" fmla="*/ 8 h 33"/>
              <a:gd name="T2" fmla="*/ 44 w 33"/>
              <a:gd name="T3" fmla="*/ 8 h 33"/>
              <a:gd name="T4" fmla="*/ 58 w 33"/>
              <a:gd name="T5" fmla="*/ 16 h 33"/>
              <a:gd name="T6" fmla="*/ 44 w 33"/>
              <a:gd name="T7" fmla="*/ 24 h 33"/>
              <a:gd name="T8" fmla="*/ 44 w 33"/>
              <a:gd name="T9" fmla="*/ 32 h 33"/>
              <a:gd name="T10" fmla="*/ 29 w 33"/>
              <a:gd name="T11" fmla="*/ 16 h 33"/>
              <a:gd name="T12" fmla="*/ 0 w 33"/>
              <a:gd name="T13" fmla="*/ 8 h 33"/>
              <a:gd name="T14" fmla="*/ 0 w 33"/>
              <a:gd name="T15" fmla="*/ 0 h 33"/>
              <a:gd name="T16" fmla="*/ 15 w 33"/>
              <a:gd name="T17" fmla="*/ 0 h 33"/>
              <a:gd name="T18" fmla="*/ 29 w 33"/>
              <a:gd name="T19" fmla="*/ 0 h 33"/>
              <a:gd name="T20" fmla="*/ 44 w 33"/>
              <a:gd name="T21" fmla="*/ 8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33"/>
              <a:gd name="T35" fmla="*/ 33 w 33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33">
                <a:moveTo>
                  <a:pt x="24" y="8"/>
                </a:moveTo>
                <a:lnTo>
                  <a:pt x="24" y="8"/>
                </a:lnTo>
                <a:lnTo>
                  <a:pt x="32" y="16"/>
                </a:lnTo>
                <a:lnTo>
                  <a:pt x="24" y="24"/>
                </a:lnTo>
                <a:lnTo>
                  <a:pt x="24" y="32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32" name="Freeform 256"/>
          <p:cNvSpPr>
            <a:spLocks/>
          </p:cNvSpPr>
          <p:nvPr/>
        </p:nvSpPr>
        <p:spPr bwMode="auto">
          <a:xfrm>
            <a:off x="10486274" y="6090792"/>
            <a:ext cx="22558" cy="23461"/>
          </a:xfrm>
          <a:custGeom>
            <a:avLst/>
            <a:gdLst>
              <a:gd name="T0" fmla="*/ 8 w 9"/>
              <a:gd name="T1" fmla="*/ 8 h 9"/>
              <a:gd name="T2" fmla="*/ 8 w 9"/>
              <a:gd name="T3" fmla="*/ 8 h 9"/>
              <a:gd name="T4" fmla="*/ 8 w 9"/>
              <a:gd name="T5" fmla="*/ 0 h 9"/>
              <a:gd name="T6" fmla="*/ 0 w 9"/>
              <a:gd name="T7" fmla="*/ 0 h 9"/>
              <a:gd name="T8" fmla="*/ 8 w 9"/>
              <a:gd name="T9" fmla="*/ 8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8" y="8"/>
                </a:move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8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33" name="Freeform 257"/>
          <p:cNvSpPr>
            <a:spLocks/>
          </p:cNvSpPr>
          <p:nvPr/>
        </p:nvSpPr>
        <p:spPr bwMode="auto">
          <a:xfrm>
            <a:off x="10766991" y="5736266"/>
            <a:ext cx="132839" cy="86024"/>
          </a:xfrm>
          <a:custGeom>
            <a:avLst/>
            <a:gdLst>
              <a:gd name="T0" fmla="*/ 0 w 49"/>
              <a:gd name="T1" fmla="*/ 24 h 33"/>
              <a:gd name="T2" fmla="*/ 0 w 49"/>
              <a:gd name="T3" fmla="*/ 24 h 33"/>
              <a:gd name="T4" fmla="*/ 0 w 49"/>
              <a:gd name="T5" fmla="*/ 0 h 33"/>
              <a:gd name="T6" fmla="*/ 41 w 49"/>
              <a:gd name="T7" fmla="*/ 0 h 33"/>
              <a:gd name="T8" fmla="*/ 41 w 49"/>
              <a:gd name="T9" fmla="*/ 8 h 33"/>
              <a:gd name="T10" fmla="*/ 56 w 49"/>
              <a:gd name="T11" fmla="*/ 8 h 33"/>
              <a:gd name="T12" fmla="*/ 83 w 49"/>
              <a:gd name="T13" fmla="*/ 16 h 33"/>
              <a:gd name="T14" fmla="*/ 69 w 49"/>
              <a:gd name="T15" fmla="*/ 24 h 33"/>
              <a:gd name="T16" fmla="*/ 69 w 49"/>
              <a:gd name="T17" fmla="*/ 16 h 33"/>
              <a:gd name="T18" fmla="*/ 27 w 49"/>
              <a:gd name="T19" fmla="*/ 24 h 33"/>
              <a:gd name="T20" fmla="*/ 27 w 49"/>
              <a:gd name="T21" fmla="*/ 16 h 33"/>
              <a:gd name="T22" fmla="*/ 15 w 49"/>
              <a:gd name="T23" fmla="*/ 24 h 33"/>
              <a:gd name="T24" fmla="*/ 15 w 49"/>
              <a:gd name="T25" fmla="*/ 32 h 33"/>
              <a:gd name="T26" fmla="*/ 0 w 49"/>
              <a:gd name="T27" fmla="*/ 24 h 3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9"/>
              <a:gd name="T43" fmla="*/ 0 h 33"/>
              <a:gd name="T44" fmla="*/ 49 w 49"/>
              <a:gd name="T45" fmla="*/ 33 h 3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9" h="33">
                <a:moveTo>
                  <a:pt x="0" y="24"/>
                </a:move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24" y="8"/>
                </a:lnTo>
                <a:lnTo>
                  <a:pt x="32" y="8"/>
                </a:lnTo>
                <a:lnTo>
                  <a:pt x="48" y="16"/>
                </a:lnTo>
                <a:lnTo>
                  <a:pt x="40" y="24"/>
                </a:lnTo>
                <a:lnTo>
                  <a:pt x="40" y="16"/>
                </a:lnTo>
                <a:lnTo>
                  <a:pt x="16" y="24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0" y="24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434" name="Freeform 258"/>
          <p:cNvSpPr>
            <a:spLocks/>
          </p:cNvSpPr>
          <p:nvPr/>
        </p:nvSpPr>
        <p:spPr bwMode="auto">
          <a:xfrm>
            <a:off x="10681773" y="5736266"/>
            <a:ext cx="87724" cy="65170"/>
          </a:xfrm>
          <a:custGeom>
            <a:avLst/>
            <a:gdLst>
              <a:gd name="T0" fmla="*/ 48 w 33"/>
              <a:gd name="T1" fmla="*/ 24 h 25"/>
              <a:gd name="T2" fmla="*/ 48 w 33"/>
              <a:gd name="T3" fmla="*/ 24 h 25"/>
              <a:gd name="T4" fmla="*/ 48 w 33"/>
              <a:gd name="T5" fmla="*/ 0 h 25"/>
              <a:gd name="T6" fmla="*/ 23 w 33"/>
              <a:gd name="T7" fmla="*/ 0 h 25"/>
              <a:gd name="T8" fmla="*/ 37 w 33"/>
              <a:gd name="T9" fmla="*/ 16 h 25"/>
              <a:gd name="T10" fmla="*/ 0 w 33"/>
              <a:gd name="T11" fmla="*/ 24 h 25"/>
              <a:gd name="T12" fmla="*/ 8 w 33"/>
              <a:gd name="T13" fmla="*/ 24 h 25"/>
              <a:gd name="T14" fmla="*/ 48 w 33"/>
              <a:gd name="T15" fmla="*/ 24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25"/>
              <a:gd name="T26" fmla="*/ 33 w 33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25">
                <a:moveTo>
                  <a:pt x="32" y="24"/>
                </a:moveTo>
                <a:lnTo>
                  <a:pt x="32" y="24"/>
                </a:lnTo>
                <a:lnTo>
                  <a:pt x="32" y="0"/>
                </a:lnTo>
                <a:lnTo>
                  <a:pt x="16" y="0"/>
                </a:lnTo>
                <a:lnTo>
                  <a:pt x="24" y="16"/>
                </a:lnTo>
                <a:lnTo>
                  <a:pt x="0" y="24"/>
                </a:lnTo>
                <a:lnTo>
                  <a:pt x="8" y="24"/>
                </a:lnTo>
                <a:lnTo>
                  <a:pt x="32" y="24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35" name="Freeform 259"/>
          <p:cNvSpPr>
            <a:spLocks/>
          </p:cNvSpPr>
          <p:nvPr/>
        </p:nvSpPr>
        <p:spPr bwMode="auto">
          <a:xfrm>
            <a:off x="10528883" y="5986519"/>
            <a:ext cx="393504" cy="544823"/>
          </a:xfrm>
          <a:custGeom>
            <a:avLst/>
            <a:gdLst>
              <a:gd name="T0" fmla="*/ 196 w 145"/>
              <a:gd name="T1" fmla="*/ 208 h 209"/>
              <a:gd name="T2" fmla="*/ 196 w 145"/>
              <a:gd name="T3" fmla="*/ 208 h 209"/>
              <a:gd name="T4" fmla="*/ 211 w 145"/>
              <a:gd name="T5" fmla="*/ 176 h 209"/>
              <a:gd name="T6" fmla="*/ 196 w 145"/>
              <a:gd name="T7" fmla="*/ 152 h 209"/>
              <a:gd name="T8" fmla="*/ 211 w 145"/>
              <a:gd name="T9" fmla="*/ 152 h 209"/>
              <a:gd name="T10" fmla="*/ 196 w 145"/>
              <a:gd name="T11" fmla="*/ 144 h 209"/>
              <a:gd name="T12" fmla="*/ 196 w 145"/>
              <a:gd name="T13" fmla="*/ 136 h 209"/>
              <a:gd name="T14" fmla="*/ 251 w 145"/>
              <a:gd name="T15" fmla="*/ 136 h 209"/>
              <a:gd name="T16" fmla="*/ 251 w 145"/>
              <a:gd name="T17" fmla="*/ 120 h 209"/>
              <a:gd name="T18" fmla="*/ 236 w 145"/>
              <a:gd name="T19" fmla="*/ 104 h 209"/>
              <a:gd name="T20" fmla="*/ 251 w 145"/>
              <a:gd name="T21" fmla="*/ 80 h 209"/>
              <a:gd name="T22" fmla="*/ 211 w 145"/>
              <a:gd name="T23" fmla="*/ 80 h 209"/>
              <a:gd name="T24" fmla="*/ 196 w 145"/>
              <a:gd name="T25" fmla="*/ 72 h 209"/>
              <a:gd name="T26" fmla="*/ 154 w 145"/>
              <a:gd name="T27" fmla="*/ 72 h 209"/>
              <a:gd name="T28" fmla="*/ 140 w 145"/>
              <a:gd name="T29" fmla="*/ 64 h 209"/>
              <a:gd name="T30" fmla="*/ 140 w 145"/>
              <a:gd name="T31" fmla="*/ 56 h 209"/>
              <a:gd name="T32" fmla="*/ 126 w 145"/>
              <a:gd name="T33" fmla="*/ 40 h 209"/>
              <a:gd name="T34" fmla="*/ 140 w 145"/>
              <a:gd name="T35" fmla="*/ 24 h 209"/>
              <a:gd name="T36" fmla="*/ 154 w 145"/>
              <a:gd name="T37" fmla="*/ 16 h 209"/>
              <a:gd name="T38" fmla="*/ 168 w 145"/>
              <a:gd name="T39" fmla="*/ 8 h 209"/>
              <a:gd name="T40" fmla="*/ 154 w 145"/>
              <a:gd name="T41" fmla="*/ 0 h 209"/>
              <a:gd name="T42" fmla="*/ 126 w 145"/>
              <a:gd name="T43" fmla="*/ 16 h 209"/>
              <a:gd name="T44" fmla="*/ 83 w 145"/>
              <a:gd name="T45" fmla="*/ 24 h 209"/>
              <a:gd name="T46" fmla="*/ 70 w 145"/>
              <a:gd name="T47" fmla="*/ 40 h 209"/>
              <a:gd name="T48" fmla="*/ 41 w 145"/>
              <a:gd name="T49" fmla="*/ 48 h 209"/>
              <a:gd name="T50" fmla="*/ 41 w 145"/>
              <a:gd name="T51" fmla="*/ 64 h 209"/>
              <a:gd name="T52" fmla="*/ 27 w 145"/>
              <a:gd name="T53" fmla="*/ 48 h 209"/>
              <a:gd name="T54" fmla="*/ 41 w 145"/>
              <a:gd name="T55" fmla="*/ 56 h 209"/>
              <a:gd name="T56" fmla="*/ 27 w 145"/>
              <a:gd name="T57" fmla="*/ 64 h 209"/>
              <a:gd name="T58" fmla="*/ 27 w 145"/>
              <a:gd name="T59" fmla="*/ 72 h 209"/>
              <a:gd name="T60" fmla="*/ 27 w 145"/>
              <a:gd name="T61" fmla="*/ 80 h 209"/>
              <a:gd name="T62" fmla="*/ 27 w 145"/>
              <a:gd name="T63" fmla="*/ 112 h 209"/>
              <a:gd name="T64" fmla="*/ 41 w 145"/>
              <a:gd name="T65" fmla="*/ 112 h 209"/>
              <a:gd name="T66" fmla="*/ 27 w 145"/>
              <a:gd name="T67" fmla="*/ 128 h 209"/>
              <a:gd name="T68" fmla="*/ 15 w 145"/>
              <a:gd name="T69" fmla="*/ 128 h 209"/>
              <a:gd name="T70" fmla="*/ 15 w 145"/>
              <a:gd name="T71" fmla="*/ 136 h 209"/>
              <a:gd name="T72" fmla="*/ 0 w 145"/>
              <a:gd name="T73" fmla="*/ 136 h 209"/>
              <a:gd name="T74" fmla="*/ 0 w 145"/>
              <a:gd name="T75" fmla="*/ 144 h 209"/>
              <a:gd name="T76" fmla="*/ 41 w 145"/>
              <a:gd name="T77" fmla="*/ 160 h 209"/>
              <a:gd name="T78" fmla="*/ 70 w 145"/>
              <a:gd name="T79" fmla="*/ 152 h 209"/>
              <a:gd name="T80" fmla="*/ 83 w 145"/>
              <a:gd name="T81" fmla="*/ 160 h 209"/>
              <a:gd name="T82" fmla="*/ 112 w 145"/>
              <a:gd name="T83" fmla="*/ 176 h 209"/>
              <a:gd name="T84" fmla="*/ 126 w 145"/>
              <a:gd name="T85" fmla="*/ 192 h 209"/>
              <a:gd name="T86" fmla="*/ 182 w 145"/>
              <a:gd name="T87" fmla="*/ 184 h 209"/>
              <a:gd name="T88" fmla="*/ 196 w 145"/>
              <a:gd name="T89" fmla="*/ 192 h 209"/>
              <a:gd name="T90" fmla="*/ 196 w 145"/>
              <a:gd name="T91" fmla="*/ 200 h 209"/>
              <a:gd name="T92" fmla="*/ 182 w 145"/>
              <a:gd name="T93" fmla="*/ 200 h 209"/>
              <a:gd name="T94" fmla="*/ 196 w 145"/>
              <a:gd name="T95" fmla="*/ 208 h 2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45"/>
              <a:gd name="T145" fmla="*/ 0 h 209"/>
              <a:gd name="T146" fmla="*/ 145 w 145"/>
              <a:gd name="T147" fmla="*/ 209 h 20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45" h="209">
                <a:moveTo>
                  <a:pt x="112" y="208"/>
                </a:moveTo>
                <a:lnTo>
                  <a:pt x="112" y="208"/>
                </a:lnTo>
                <a:lnTo>
                  <a:pt x="120" y="176"/>
                </a:lnTo>
                <a:lnTo>
                  <a:pt x="112" y="152"/>
                </a:lnTo>
                <a:lnTo>
                  <a:pt x="120" y="152"/>
                </a:lnTo>
                <a:lnTo>
                  <a:pt x="112" y="144"/>
                </a:lnTo>
                <a:lnTo>
                  <a:pt x="112" y="136"/>
                </a:lnTo>
                <a:lnTo>
                  <a:pt x="144" y="136"/>
                </a:lnTo>
                <a:lnTo>
                  <a:pt x="144" y="120"/>
                </a:lnTo>
                <a:lnTo>
                  <a:pt x="136" y="104"/>
                </a:lnTo>
                <a:lnTo>
                  <a:pt x="144" y="80"/>
                </a:lnTo>
                <a:lnTo>
                  <a:pt x="120" y="80"/>
                </a:lnTo>
                <a:lnTo>
                  <a:pt x="112" y="72"/>
                </a:lnTo>
                <a:lnTo>
                  <a:pt x="88" y="72"/>
                </a:lnTo>
                <a:lnTo>
                  <a:pt x="80" y="64"/>
                </a:lnTo>
                <a:lnTo>
                  <a:pt x="80" y="56"/>
                </a:lnTo>
                <a:lnTo>
                  <a:pt x="72" y="40"/>
                </a:lnTo>
                <a:lnTo>
                  <a:pt x="80" y="24"/>
                </a:lnTo>
                <a:lnTo>
                  <a:pt x="88" y="16"/>
                </a:lnTo>
                <a:lnTo>
                  <a:pt x="96" y="8"/>
                </a:lnTo>
                <a:lnTo>
                  <a:pt x="88" y="0"/>
                </a:lnTo>
                <a:lnTo>
                  <a:pt x="72" y="16"/>
                </a:lnTo>
                <a:lnTo>
                  <a:pt x="48" y="24"/>
                </a:lnTo>
                <a:lnTo>
                  <a:pt x="40" y="40"/>
                </a:lnTo>
                <a:lnTo>
                  <a:pt x="24" y="48"/>
                </a:lnTo>
                <a:lnTo>
                  <a:pt x="24" y="64"/>
                </a:lnTo>
                <a:lnTo>
                  <a:pt x="16" y="48"/>
                </a:lnTo>
                <a:lnTo>
                  <a:pt x="24" y="56"/>
                </a:lnTo>
                <a:lnTo>
                  <a:pt x="16" y="64"/>
                </a:lnTo>
                <a:lnTo>
                  <a:pt x="16" y="72"/>
                </a:lnTo>
                <a:lnTo>
                  <a:pt x="16" y="80"/>
                </a:lnTo>
                <a:lnTo>
                  <a:pt x="16" y="112"/>
                </a:lnTo>
                <a:lnTo>
                  <a:pt x="24" y="112"/>
                </a:lnTo>
                <a:lnTo>
                  <a:pt x="16" y="128"/>
                </a:lnTo>
                <a:lnTo>
                  <a:pt x="8" y="128"/>
                </a:lnTo>
                <a:lnTo>
                  <a:pt x="8" y="136"/>
                </a:lnTo>
                <a:lnTo>
                  <a:pt x="0" y="136"/>
                </a:lnTo>
                <a:lnTo>
                  <a:pt x="0" y="144"/>
                </a:lnTo>
                <a:lnTo>
                  <a:pt x="24" y="160"/>
                </a:lnTo>
                <a:lnTo>
                  <a:pt x="40" y="152"/>
                </a:lnTo>
                <a:lnTo>
                  <a:pt x="48" y="160"/>
                </a:lnTo>
                <a:lnTo>
                  <a:pt x="64" y="176"/>
                </a:lnTo>
                <a:lnTo>
                  <a:pt x="72" y="192"/>
                </a:lnTo>
                <a:lnTo>
                  <a:pt x="104" y="184"/>
                </a:lnTo>
                <a:lnTo>
                  <a:pt x="112" y="192"/>
                </a:lnTo>
                <a:lnTo>
                  <a:pt x="112" y="200"/>
                </a:lnTo>
                <a:lnTo>
                  <a:pt x="104" y="200"/>
                </a:lnTo>
                <a:lnTo>
                  <a:pt x="112" y="20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36" name="Freeform 260"/>
          <p:cNvSpPr>
            <a:spLocks/>
          </p:cNvSpPr>
          <p:nvPr/>
        </p:nvSpPr>
        <p:spPr bwMode="auto">
          <a:xfrm>
            <a:off x="10463716" y="6361899"/>
            <a:ext cx="198005" cy="211151"/>
          </a:xfrm>
          <a:custGeom>
            <a:avLst/>
            <a:gdLst>
              <a:gd name="T0" fmla="*/ 124 w 73"/>
              <a:gd name="T1" fmla="*/ 16 h 81"/>
              <a:gd name="T2" fmla="*/ 124 w 73"/>
              <a:gd name="T3" fmla="*/ 16 h 81"/>
              <a:gd name="T4" fmla="*/ 111 w 73"/>
              <a:gd name="T5" fmla="*/ 8 h 81"/>
              <a:gd name="T6" fmla="*/ 83 w 73"/>
              <a:gd name="T7" fmla="*/ 16 h 81"/>
              <a:gd name="T8" fmla="*/ 41 w 73"/>
              <a:gd name="T9" fmla="*/ 0 h 81"/>
              <a:gd name="T10" fmla="*/ 15 w 73"/>
              <a:gd name="T11" fmla="*/ 8 h 81"/>
              <a:gd name="T12" fmla="*/ 15 w 73"/>
              <a:gd name="T13" fmla="*/ 16 h 81"/>
              <a:gd name="T14" fmla="*/ 0 w 73"/>
              <a:gd name="T15" fmla="*/ 24 h 81"/>
              <a:gd name="T16" fmla="*/ 0 w 73"/>
              <a:gd name="T17" fmla="*/ 40 h 81"/>
              <a:gd name="T18" fmla="*/ 15 w 73"/>
              <a:gd name="T19" fmla="*/ 56 h 81"/>
              <a:gd name="T20" fmla="*/ 15 w 73"/>
              <a:gd name="T21" fmla="*/ 48 h 81"/>
              <a:gd name="T22" fmla="*/ 27 w 73"/>
              <a:gd name="T23" fmla="*/ 48 h 81"/>
              <a:gd name="T24" fmla="*/ 15 w 73"/>
              <a:gd name="T25" fmla="*/ 56 h 81"/>
              <a:gd name="T26" fmla="*/ 0 w 73"/>
              <a:gd name="T27" fmla="*/ 72 h 81"/>
              <a:gd name="T28" fmla="*/ 27 w 73"/>
              <a:gd name="T29" fmla="*/ 80 h 81"/>
              <a:gd name="T30" fmla="*/ 70 w 73"/>
              <a:gd name="T31" fmla="*/ 56 h 81"/>
              <a:gd name="T32" fmla="*/ 97 w 73"/>
              <a:gd name="T33" fmla="*/ 48 h 81"/>
              <a:gd name="T34" fmla="*/ 111 w 73"/>
              <a:gd name="T35" fmla="*/ 40 h 81"/>
              <a:gd name="T36" fmla="*/ 124 w 73"/>
              <a:gd name="T37" fmla="*/ 24 h 81"/>
              <a:gd name="T38" fmla="*/ 111 w 73"/>
              <a:gd name="T39" fmla="*/ 16 h 81"/>
              <a:gd name="T40" fmla="*/ 124 w 73"/>
              <a:gd name="T41" fmla="*/ 16 h 8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3"/>
              <a:gd name="T64" fmla="*/ 0 h 81"/>
              <a:gd name="T65" fmla="*/ 73 w 73"/>
              <a:gd name="T66" fmla="*/ 81 h 8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3" h="81">
                <a:moveTo>
                  <a:pt x="72" y="16"/>
                </a:moveTo>
                <a:lnTo>
                  <a:pt x="72" y="16"/>
                </a:lnTo>
                <a:lnTo>
                  <a:pt x="64" y="8"/>
                </a:lnTo>
                <a:lnTo>
                  <a:pt x="48" y="16"/>
                </a:lnTo>
                <a:lnTo>
                  <a:pt x="24" y="0"/>
                </a:lnTo>
                <a:lnTo>
                  <a:pt x="8" y="8"/>
                </a:lnTo>
                <a:lnTo>
                  <a:pt x="8" y="16"/>
                </a:lnTo>
                <a:lnTo>
                  <a:pt x="0" y="24"/>
                </a:lnTo>
                <a:lnTo>
                  <a:pt x="0" y="40"/>
                </a:lnTo>
                <a:lnTo>
                  <a:pt x="8" y="56"/>
                </a:lnTo>
                <a:lnTo>
                  <a:pt x="8" y="48"/>
                </a:lnTo>
                <a:lnTo>
                  <a:pt x="16" y="48"/>
                </a:lnTo>
                <a:lnTo>
                  <a:pt x="8" y="56"/>
                </a:lnTo>
                <a:lnTo>
                  <a:pt x="0" y="72"/>
                </a:lnTo>
                <a:lnTo>
                  <a:pt x="16" y="80"/>
                </a:lnTo>
                <a:lnTo>
                  <a:pt x="40" y="56"/>
                </a:lnTo>
                <a:lnTo>
                  <a:pt x="56" y="48"/>
                </a:lnTo>
                <a:lnTo>
                  <a:pt x="64" y="40"/>
                </a:lnTo>
                <a:lnTo>
                  <a:pt x="72" y="24"/>
                </a:lnTo>
                <a:lnTo>
                  <a:pt x="64" y="16"/>
                </a:lnTo>
                <a:lnTo>
                  <a:pt x="72" y="1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37" name="Freeform 261"/>
          <p:cNvSpPr>
            <a:spLocks/>
          </p:cNvSpPr>
          <p:nvPr/>
        </p:nvSpPr>
        <p:spPr bwMode="auto">
          <a:xfrm>
            <a:off x="10441159" y="6403608"/>
            <a:ext cx="438620" cy="607386"/>
          </a:xfrm>
          <a:custGeom>
            <a:avLst/>
            <a:gdLst>
              <a:gd name="T0" fmla="*/ 272 w 161"/>
              <a:gd name="T1" fmla="*/ 136 h 233"/>
              <a:gd name="T2" fmla="*/ 272 w 161"/>
              <a:gd name="T3" fmla="*/ 136 h 233"/>
              <a:gd name="T4" fmla="*/ 245 w 161"/>
              <a:gd name="T5" fmla="*/ 136 h 233"/>
              <a:gd name="T6" fmla="*/ 245 w 161"/>
              <a:gd name="T7" fmla="*/ 120 h 233"/>
              <a:gd name="T8" fmla="*/ 213 w 161"/>
              <a:gd name="T9" fmla="*/ 128 h 233"/>
              <a:gd name="T10" fmla="*/ 188 w 161"/>
              <a:gd name="T11" fmla="*/ 120 h 233"/>
              <a:gd name="T12" fmla="*/ 173 w 161"/>
              <a:gd name="T13" fmla="*/ 96 h 233"/>
              <a:gd name="T14" fmla="*/ 203 w 161"/>
              <a:gd name="T15" fmla="*/ 64 h 233"/>
              <a:gd name="T16" fmla="*/ 260 w 161"/>
              <a:gd name="T17" fmla="*/ 48 h 233"/>
              <a:gd name="T18" fmla="*/ 245 w 161"/>
              <a:gd name="T19" fmla="*/ 40 h 233"/>
              <a:gd name="T20" fmla="*/ 260 w 161"/>
              <a:gd name="T21" fmla="*/ 40 h 233"/>
              <a:gd name="T22" fmla="*/ 260 w 161"/>
              <a:gd name="T23" fmla="*/ 32 h 233"/>
              <a:gd name="T24" fmla="*/ 245 w 161"/>
              <a:gd name="T25" fmla="*/ 24 h 233"/>
              <a:gd name="T26" fmla="*/ 188 w 161"/>
              <a:gd name="T27" fmla="*/ 32 h 233"/>
              <a:gd name="T28" fmla="*/ 173 w 161"/>
              <a:gd name="T29" fmla="*/ 16 h 233"/>
              <a:gd name="T30" fmla="*/ 145 w 161"/>
              <a:gd name="T31" fmla="*/ 0 h 233"/>
              <a:gd name="T32" fmla="*/ 128 w 161"/>
              <a:gd name="T33" fmla="*/ 0 h 233"/>
              <a:gd name="T34" fmla="*/ 145 w 161"/>
              <a:gd name="T35" fmla="*/ 8 h 233"/>
              <a:gd name="T36" fmla="*/ 128 w 161"/>
              <a:gd name="T37" fmla="*/ 24 h 233"/>
              <a:gd name="T38" fmla="*/ 116 w 161"/>
              <a:gd name="T39" fmla="*/ 32 h 233"/>
              <a:gd name="T40" fmla="*/ 86 w 161"/>
              <a:gd name="T41" fmla="*/ 40 h 233"/>
              <a:gd name="T42" fmla="*/ 42 w 161"/>
              <a:gd name="T43" fmla="*/ 64 h 233"/>
              <a:gd name="T44" fmla="*/ 15 w 161"/>
              <a:gd name="T45" fmla="*/ 56 h 233"/>
              <a:gd name="T46" fmla="*/ 28 w 161"/>
              <a:gd name="T47" fmla="*/ 40 h 233"/>
              <a:gd name="T48" fmla="*/ 0 w 161"/>
              <a:gd name="T49" fmla="*/ 56 h 233"/>
              <a:gd name="T50" fmla="*/ 15 w 161"/>
              <a:gd name="T51" fmla="*/ 72 h 233"/>
              <a:gd name="T52" fmla="*/ 0 w 161"/>
              <a:gd name="T53" fmla="*/ 72 h 233"/>
              <a:gd name="T54" fmla="*/ 28 w 161"/>
              <a:gd name="T55" fmla="*/ 88 h 233"/>
              <a:gd name="T56" fmla="*/ 58 w 161"/>
              <a:gd name="T57" fmla="*/ 104 h 233"/>
              <a:gd name="T58" fmla="*/ 128 w 161"/>
              <a:gd name="T59" fmla="*/ 184 h 233"/>
              <a:gd name="T60" fmla="*/ 245 w 161"/>
              <a:gd name="T61" fmla="*/ 232 h 233"/>
              <a:gd name="T62" fmla="*/ 272 w 161"/>
              <a:gd name="T63" fmla="*/ 224 h 233"/>
              <a:gd name="T64" fmla="*/ 286 w 161"/>
              <a:gd name="T65" fmla="*/ 208 h 233"/>
              <a:gd name="T66" fmla="*/ 272 w 161"/>
              <a:gd name="T67" fmla="*/ 200 h 233"/>
              <a:gd name="T68" fmla="*/ 286 w 161"/>
              <a:gd name="T69" fmla="*/ 152 h 233"/>
              <a:gd name="T70" fmla="*/ 272 w 161"/>
              <a:gd name="T71" fmla="*/ 136 h 23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61"/>
              <a:gd name="T109" fmla="*/ 0 h 233"/>
              <a:gd name="T110" fmla="*/ 161 w 161"/>
              <a:gd name="T111" fmla="*/ 233 h 23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61" h="233">
                <a:moveTo>
                  <a:pt x="152" y="136"/>
                </a:moveTo>
                <a:lnTo>
                  <a:pt x="152" y="136"/>
                </a:lnTo>
                <a:lnTo>
                  <a:pt x="136" y="136"/>
                </a:lnTo>
                <a:lnTo>
                  <a:pt x="136" y="120"/>
                </a:lnTo>
                <a:lnTo>
                  <a:pt x="120" y="128"/>
                </a:lnTo>
                <a:lnTo>
                  <a:pt x="104" y="120"/>
                </a:lnTo>
                <a:lnTo>
                  <a:pt x="96" y="96"/>
                </a:lnTo>
                <a:lnTo>
                  <a:pt x="112" y="64"/>
                </a:lnTo>
                <a:lnTo>
                  <a:pt x="144" y="48"/>
                </a:lnTo>
                <a:lnTo>
                  <a:pt x="136" y="40"/>
                </a:lnTo>
                <a:lnTo>
                  <a:pt x="144" y="40"/>
                </a:lnTo>
                <a:lnTo>
                  <a:pt x="144" y="32"/>
                </a:lnTo>
                <a:lnTo>
                  <a:pt x="136" y="24"/>
                </a:lnTo>
                <a:lnTo>
                  <a:pt x="104" y="32"/>
                </a:lnTo>
                <a:lnTo>
                  <a:pt x="96" y="16"/>
                </a:lnTo>
                <a:lnTo>
                  <a:pt x="80" y="0"/>
                </a:lnTo>
                <a:lnTo>
                  <a:pt x="72" y="0"/>
                </a:lnTo>
                <a:lnTo>
                  <a:pt x="80" y="8"/>
                </a:lnTo>
                <a:lnTo>
                  <a:pt x="72" y="24"/>
                </a:lnTo>
                <a:lnTo>
                  <a:pt x="64" y="32"/>
                </a:lnTo>
                <a:lnTo>
                  <a:pt x="48" y="40"/>
                </a:lnTo>
                <a:lnTo>
                  <a:pt x="24" y="64"/>
                </a:lnTo>
                <a:lnTo>
                  <a:pt x="8" y="56"/>
                </a:lnTo>
                <a:lnTo>
                  <a:pt x="16" y="40"/>
                </a:lnTo>
                <a:lnTo>
                  <a:pt x="0" y="56"/>
                </a:lnTo>
                <a:lnTo>
                  <a:pt x="8" y="72"/>
                </a:lnTo>
                <a:lnTo>
                  <a:pt x="0" y="72"/>
                </a:lnTo>
                <a:lnTo>
                  <a:pt x="16" y="88"/>
                </a:lnTo>
                <a:lnTo>
                  <a:pt x="32" y="104"/>
                </a:lnTo>
                <a:lnTo>
                  <a:pt x="72" y="184"/>
                </a:lnTo>
                <a:lnTo>
                  <a:pt x="136" y="232"/>
                </a:lnTo>
                <a:lnTo>
                  <a:pt x="152" y="224"/>
                </a:lnTo>
                <a:lnTo>
                  <a:pt x="160" y="208"/>
                </a:lnTo>
                <a:lnTo>
                  <a:pt x="152" y="200"/>
                </a:lnTo>
                <a:lnTo>
                  <a:pt x="160" y="152"/>
                </a:lnTo>
                <a:lnTo>
                  <a:pt x="152" y="13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38" name="Freeform 262"/>
          <p:cNvSpPr>
            <a:spLocks/>
          </p:cNvSpPr>
          <p:nvPr/>
        </p:nvSpPr>
        <p:spPr bwMode="auto">
          <a:xfrm>
            <a:off x="10854715" y="6716425"/>
            <a:ext cx="393504" cy="461404"/>
          </a:xfrm>
          <a:custGeom>
            <a:avLst/>
            <a:gdLst>
              <a:gd name="T0" fmla="*/ 251 w 145"/>
              <a:gd name="T1" fmla="*/ 136 h 177"/>
              <a:gd name="T2" fmla="*/ 251 w 145"/>
              <a:gd name="T3" fmla="*/ 136 h 177"/>
              <a:gd name="T4" fmla="*/ 251 w 145"/>
              <a:gd name="T5" fmla="*/ 112 h 177"/>
              <a:gd name="T6" fmla="*/ 236 w 145"/>
              <a:gd name="T7" fmla="*/ 96 h 177"/>
              <a:gd name="T8" fmla="*/ 236 w 145"/>
              <a:gd name="T9" fmla="*/ 88 h 177"/>
              <a:gd name="T10" fmla="*/ 211 w 145"/>
              <a:gd name="T11" fmla="*/ 88 h 177"/>
              <a:gd name="T12" fmla="*/ 196 w 145"/>
              <a:gd name="T13" fmla="*/ 72 h 177"/>
              <a:gd name="T14" fmla="*/ 196 w 145"/>
              <a:gd name="T15" fmla="*/ 64 h 177"/>
              <a:gd name="T16" fmla="*/ 182 w 145"/>
              <a:gd name="T17" fmla="*/ 48 h 177"/>
              <a:gd name="T18" fmla="*/ 97 w 145"/>
              <a:gd name="T19" fmla="*/ 32 h 177"/>
              <a:gd name="T20" fmla="*/ 83 w 145"/>
              <a:gd name="T21" fmla="*/ 24 h 177"/>
              <a:gd name="T22" fmla="*/ 83 w 145"/>
              <a:gd name="T23" fmla="*/ 0 h 177"/>
              <a:gd name="T24" fmla="*/ 56 w 145"/>
              <a:gd name="T25" fmla="*/ 0 h 177"/>
              <a:gd name="T26" fmla="*/ 27 w 145"/>
              <a:gd name="T27" fmla="*/ 16 h 177"/>
              <a:gd name="T28" fmla="*/ 0 w 145"/>
              <a:gd name="T29" fmla="*/ 16 h 177"/>
              <a:gd name="T30" fmla="*/ 15 w 145"/>
              <a:gd name="T31" fmla="*/ 32 h 177"/>
              <a:gd name="T32" fmla="*/ 0 w 145"/>
              <a:gd name="T33" fmla="*/ 80 h 177"/>
              <a:gd name="T34" fmla="*/ 15 w 145"/>
              <a:gd name="T35" fmla="*/ 88 h 177"/>
              <a:gd name="T36" fmla="*/ 0 w 145"/>
              <a:gd name="T37" fmla="*/ 104 h 177"/>
              <a:gd name="T38" fmla="*/ 15 w 145"/>
              <a:gd name="T39" fmla="*/ 128 h 177"/>
              <a:gd name="T40" fmla="*/ 15 w 145"/>
              <a:gd name="T41" fmla="*/ 136 h 177"/>
              <a:gd name="T42" fmla="*/ 27 w 145"/>
              <a:gd name="T43" fmla="*/ 176 h 177"/>
              <a:gd name="T44" fmla="*/ 41 w 145"/>
              <a:gd name="T45" fmla="*/ 176 h 177"/>
              <a:gd name="T46" fmla="*/ 70 w 145"/>
              <a:gd name="T47" fmla="*/ 160 h 177"/>
              <a:gd name="T48" fmla="*/ 112 w 145"/>
              <a:gd name="T49" fmla="*/ 168 h 177"/>
              <a:gd name="T50" fmla="*/ 126 w 145"/>
              <a:gd name="T51" fmla="*/ 160 h 177"/>
              <a:gd name="T52" fmla="*/ 154 w 145"/>
              <a:gd name="T53" fmla="*/ 168 h 177"/>
              <a:gd name="T54" fmla="*/ 168 w 145"/>
              <a:gd name="T55" fmla="*/ 128 h 177"/>
              <a:gd name="T56" fmla="*/ 224 w 145"/>
              <a:gd name="T57" fmla="*/ 128 h 177"/>
              <a:gd name="T58" fmla="*/ 251 w 145"/>
              <a:gd name="T59" fmla="*/ 136 h 17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5"/>
              <a:gd name="T91" fmla="*/ 0 h 177"/>
              <a:gd name="T92" fmla="*/ 145 w 145"/>
              <a:gd name="T93" fmla="*/ 177 h 17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5" h="177">
                <a:moveTo>
                  <a:pt x="144" y="136"/>
                </a:moveTo>
                <a:lnTo>
                  <a:pt x="144" y="136"/>
                </a:lnTo>
                <a:lnTo>
                  <a:pt x="144" y="112"/>
                </a:lnTo>
                <a:lnTo>
                  <a:pt x="136" y="96"/>
                </a:lnTo>
                <a:lnTo>
                  <a:pt x="136" y="88"/>
                </a:lnTo>
                <a:lnTo>
                  <a:pt x="120" y="88"/>
                </a:lnTo>
                <a:lnTo>
                  <a:pt x="112" y="72"/>
                </a:lnTo>
                <a:lnTo>
                  <a:pt x="112" y="64"/>
                </a:lnTo>
                <a:lnTo>
                  <a:pt x="104" y="48"/>
                </a:lnTo>
                <a:lnTo>
                  <a:pt x="56" y="32"/>
                </a:lnTo>
                <a:lnTo>
                  <a:pt x="48" y="24"/>
                </a:lnTo>
                <a:lnTo>
                  <a:pt x="48" y="0"/>
                </a:lnTo>
                <a:lnTo>
                  <a:pt x="32" y="0"/>
                </a:lnTo>
                <a:lnTo>
                  <a:pt x="16" y="16"/>
                </a:lnTo>
                <a:lnTo>
                  <a:pt x="0" y="16"/>
                </a:lnTo>
                <a:lnTo>
                  <a:pt x="8" y="32"/>
                </a:lnTo>
                <a:lnTo>
                  <a:pt x="0" y="80"/>
                </a:lnTo>
                <a:lnTo>
                  <a:pt x="8" y="88"/>
                </a:lnTo>
                <a:lnTo>
                  <a:pt x="0" y="104"/>
                </a:lnTo>
                <a:lnTo>
                  <a:pt x="8" y="128"/>
                </a:lnTo>
                <a:lnTo>
                  <a:pt x="8" y="136"/>
                </a:lnTo>
                <a:lnTo>
                  <a:pt x="16" y="176"/>
                </a:lnTo>
                <a:lnTo>
                  <a:pt x="24" y="176"/>
                </a:lnTo>
                <a:lnTo>
                  <a:pt x="40" y="160"/>
                </a:lnTo>
                <a:lnTo>
                  <a:pt x="64" y="168"/>
                </a:lnTo>
                <a:lnTo>
                  <a:pt x="72" y="160"/>
                </a:lnTo>
                <a:lnTo>
                  <a:pt x="88" y="168"/>
                </a:lnTo>
                <a:lnTo>
                  <a:pt x="96" y="128"/>
                </a:lnTo>
                <a:lnTo>
                  <a:pt x="128" y="128"/>
                </a:lnTo>
                <a:lnTo>
                  <a:pt x="144" y="13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39" name="Freeform 263"/>
          <p:cNvSpPr>
            <a:spLocks/>
          </p:cNvSpPr>
          <p:nvPr/>
        </p:nvSpPr>
        <p:spPr bwMode="auto">
          <a:xfrm>
            <a:off x="11092823" y="7050096"/>
            <a:ext cx="285729" cy="294569"/>
          </a:xfrm>
          <a:custGeom>
            <a:avLst/>
            <a:gdLst>
              <a:gd name="T0" fmla="*/ 170 w 105"/>
              <a:gd name="T1" fmla="*/ 80 h 113"/>
              <a:gd name="T2" fmla="*/ 170 w 105"/>
              <a:gd name="T3" fmla="*/ 80 h 113"/>
              <a:gd name="T4" fmla="*/ 185 w 105"/>
              <a:gd name="T5" fmla="*/ 64 h 113"/>
              <a:gd name="T6" fmla="*/ 157 w 105"/>
              <a:gd name="T7" fmla="*/ 56 h 113"/>
              <a:gd name="T8" fmla="*/ 157 w 105"/>
              <a:gd name="T9" fmla="*/ 40 h 113"/>
              <a:gd name="T10" fmla="*/ 142 w 105"/>
              <a:gd name="T11" fmla="*/ 40 h 113"/>
              <a:gd name="T12" fmla="*/ 100 w 105"/>
              <a:gd name="T13" fmla="*/ 32 h 113"/>
              <a:gd name="T14" fmla="*/ 100 w 105"/>
              <a:gd name="T15" fmla="*/ 8 h 113"/>
              <a:gd name="T16" fmla="*/ 71 w 105"/>
              <a:gd name="T17" fmla="*/ 0 h 113"/>
              <a:gd name="T18" fmla="*/ 15 w 105"/>
              <a:gd name="T19" fmla="*/ 0 h 113"/>
              <a:gd name="T20" fmla="*/ 0 w 105"/>
              <a:gd name="T21" fmla="*/ 40 h 113"/>
              <a:gd name="T22" fmla="*/ 28 w 105"/>
              <a:gd name="T23" fmla="*/ 64 h 113"/>
              <a:gd name="T24" fmla="*/ 71 w 105"/>
              <a:gd name="T25" fmla="*/ 64 h 113"/>
              <a:gd name="T26" fmla="*/ 100 w 105"/>
              <a:gd name="T27" fmla="*/ 80 h 113"/>
              <a:gd name="T28" fmla="*/ 100 w 105"/>
              <a:gd name="T29" fmla="*/ 88 h 113"/>
              <a:gd name="T30" fmla="*/ 85 w 105"/>
              <a:gd name="T31" fmla="*/ 104 h 113"/>
              <a:gd name="T32" fmla="*/ 128 w 105"/>
              <a:gd name="T33" fmla="*/ 112 h 113"/>
              <a:gd name="T34" fmla="*/ 142 w 105"/>
              <a:gd name="T35" fmla="*/ 104 h 113"/>
              <a:gd name="T36" fmla="*/ 170 w 105"/>
              <a:gd name="T37" fmla="*/ 96 h 113"/>
              <a:gd name="T38" fmla="*/ 170 w 105"/>
              <a:gd name="T39" fmla="*/ 80 h 1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5"/>
              <a:gd name="T61" fmla="*/ 0 h 113"/>
              <a:gd name="T62" fmla="*/ 105 w 105"/>
              <a:gd name="T63" fmla="*/ 113 h 11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5" h="113">
                <a:moveTo>
                  <a:pt x="96" y="80"/>
                </a:moveTo>
                <a:lnTo>
                  <a:pt x="96" y="80"/>
                </a:lnTo>
                <a:lnTo>
                  <a:pt x="104" y="64"/>
                </a:lnTo>
                <a:lnTo>
                  <a:pt x="88" y="56"/>
                </a:lnTo>
                <a:lnTo>
                  <a:pt x="88" y="40"/>
                </a:lnTo>
                <a:lnTo>
                  <a:pt x="80" y="40"/>
                </a:lnTo>
                <a:lnTo>
                  <a:pt x="56" y="32"/>
                </a:lnTo>
                <a:lnTo>
                  <a:pt x="56" y="8"/>
                </a:lnTo>
                <a:lnTo>
                  <a:pt x="40" y="0"/>
                </a:lnTo>
                <a:lnTo>
                  <a:pt x="8" y="0"/>
                </a:lnTo>
                <a:lnTo>
                  <a:pt x="0" y="40"/>
                </a:lnTo>
                <a:lnTo>
                  <a:pt x="16" y="64"/>
                </a:lnTo>
                <a:lnTo>
                  <a:pt x="40" y="64"/>
                </a:lnTo>
                <a:lnTo>
                  <a:pt x="56" y="80"/>
                </a:lnTo>
                <a:lnTo>
                  <a:pt x="56" y="88"/>
                </a:lnTo>
                <a:lnTo>
                  <a:pt x="48" y="104"/>
                </a:lnTo>
                <a:lnTo>
                  <a:pt x="72" y="112"/>
                </a:lnTo>
                <a:lnTo>
                  <a:pt x="80" y="104"/>
                </a:lnTo>
                <a:lnTo>
                  <a:pt x="96" y="96"/>
                </a:lnTo>
                <a:lnTo>
                  <a:pt x="96" y="8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40" name="Freeform 264"/>
          <p:cNvSpPr>
            <a:spLocks/>
          </p:cNvSpPr>
          <p:nvPr/>
        </p:nvSpPr>
        <p:spPr bwMode="auto">
          <a:xfrm>
            <a:off x="10701824" y="8426490"/>
            <a:ext cx="177954" cy="169442"/>
          </a:xfrm>
          <a:custGeom>
            <a:avLst/>
            <a:gdLst>
              <a:gd name="T0" fmla="*/ 118 w 65"/>
              <a:gd name="T1" fmla="*/ 48 h 65"/>
              <a:gd name="T2" fmla="*/ 118 w 65"/>
              <a:gd name="T3" fmla="*/ 48 h 65"/>
              <a:gd name="T4" fmla="*/ 118 w 65"/>
              <a:gd name="T5" fmla="*/ 0 h 65"/>
              <a:gd name="T6" fmla="*/ 88 w 65"/>
              <a:gd name="T7" fmla="*/ 8 h 65"/>
              <a:gd name="T8" fmla="*/ 74 w 65"/>
              <a:gd name="T9" fmla="*/ 16 h 65"/>
              <a:gd name="T10" fmla="*/ 88 w 65"/>
              <a:gd name="T11" fmla="*/ 24 h 65"/>
              <a:gd name="T12" fmla="*/ 104 w 65"/>
              <a:gd name="T13" fmla="*/ 16 h 65"/>
              <a:gd name="T14" fmla="*/ 104 w 65"/>
              <a:gd name="T15" fmla="*/ 24 h 65"/>
              <a:gd name="T16" fmla="*/ 88 w 65"/>
              <a:gd name="T17" fmla="*/ 24 h 65"/>
              <a:gd name="T18" fmla="*/ 88 w 65"/>
              <a:gd name="T19" fmla="*/ 40 h 65"/>
              <a:gd name="T20" fmla="*/ 88 w 65"/>
              <a:gd name="T21" fmla="*/ 32 h 65"/>
              <a:gd name="T22" fmla="*/ 74 w 65"/>
              <a:gd name="T23" fmla="*/ 32 h 65"/>
              <a:gd name="T24" fmla="*/ 60 w 65"/>
              <a:gd name="T25" fmla="*/ 32 h 65"/>
              <a:gd name="T26" fmla="*/ 15 w 65"/>
              <a:gd name="T27" fmla="*/ 16 h 65"/>
              <a:gd name="T28" fmla="*/ 0 w 65"/>
              <a:gd name="T29" fmla="*/ 24 h 65"/>
              <a:gd name="T30" fmla="*/ 15 w 65"/>
              <a:gd name="T31" fmla="*/ 32 h 65"/>
              <a:gd name="T32" fmla="*/ 29 w 65"/>
              <a:gd name="T33" fmla="*/ 32 h 65"/>
              <a:gd name="T34" fmla="*/ 29 w 65"/>
              <a:gd name="T35" fmla="*/ 40 h 65"/>
              <a:gd name="T36" fmla="*/ 44 w 65"/>
              <a:gd name="T37" fmla="*/ 40 h 65"/>
              <a:gd name="T38" fmla="*/ 44 w 65"/>
              <a:gd name="T39" fmla="*/ 48 h 65"/>
              <a:gd name="T40" fmla="*/ 74 w 65"/>
              <a:gd name="T41" fmla="*/ 56 h 65"/>
              <a:gd name="T42" fmla="*/ 88 w 65"/>
              <a:gd name="T43" fmla="*/ 56 h 65"/>
              <a:gd name="T44" fmla="*/ 104 w 65"/>
              <a:gd name="T45" fmla="*/ 64 h 65"/>
              <a:gd name="T46" fmla="*/ 118 w 65"/>
              <a:gd name="T47" fmla="*/ 48 h 6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5"/>
              <a:gd name="T73" fmla="*/ 0 h 65"/>
              <a:gd name="T74" fmla="*/ 65 w 65"/>
              <a:gd name="T75" fmla="*/ 65 h 6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5" h="65">
                <a:moveTo>
                  <a:pt x="64" y="48"/>
                </a:moveTo>
                <a:lnTo>
                  <a:pt x="64" y="48"/>
                </a:lnTo>
                <a:lnTo>
                  <a:pt x="64" y="0"/>
                </a:lnTo>
                <a:lnTo>
                  <a:pt x="48" y="8"/>
                </a:lnTo>
                <a:lnTo>
                  <a:pt x="40" y="16"/>
                </a:lnTo>
                <a:lnTo>
                  <a:pt x="48" y="24"/>
                </a:lnTo>
                <a:lnTo>
                  <a:pt x="56" y="16"/>
                </a:lnTo>
                <a:lnTo>
                  <a:pt x="56" y="24"/>
                </a:lnTo>
                <a:lnTo>
                  <a:pt x="48" y="24"/>
                </a:lnTo>
                <a:lnTo>
                  <a:pt x="48" y="40"/>
                </a:lnTo>
                <a:lnTo>
                  <a:pt x="48" y="32"/>
                </a:lnTo>
                <a:lnTo>
                  <a:pt x="40" y="32"/>
                </a:lnTo>
                <a:lnTo>
                  <a:pt x="32" y="32"/>
                </a:lnTo>
                <a:lnTo>
                  <a:pt x="8" y="16"/>
                </a:lnTo>
                <a:lnTo>
                  <a:pt x="0" y="24"/>
                </a:lnTo>
                <a:lnTo>
                  <a:pt x="8" y="32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24" y="48"/>
                </a:lnTo>
                <a:lnTo>
                  <a:pt x="40" y="56"/>
                </a:lnTo>
                <a:lnTo>
                  <a:pt x="48" y="56"/>
                </a:lnTo>
                <a:lnTo>
                  <a:pt x="56" y="64"/>
                </a:lnTo>
                <a:lnTo>
                  <a:pt x="64" y="48"/>
                </a:lnTo>
              </a:path>
            </a:pathLst>
          </a:custGeom>
          <a:solidFill>
            <a:srgbClr val="FFC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41" name="Freeform 265"/>
          <p:cNvSpPr>
            <a:spLocks/>
          </p:cNvSpPr>
          <p:nvPr/>
        </p:nvSpPr>
        <p:spPr bwMode="auto">
          <a:xfrm>
            <a:off x="10877272" y="8426490"/>
            <a:ext cx="132839" cy="190297"/>
          </a:xfrm>
          <a:custGeom>
            <a:avLst/>
            <a:gdLst>
              <a:gd name="T0" fmla="*/ 0 w 49"/>
              <a:gd name="T1" fmla="*/ 48 h 73"/>
              <a:gd name="T2" fmla="*/ 0 w 49"/>
              <a:gd name="T3" fmla="*/ 48 h 73"/>
              <a:gd name="T4" fmla="*/ 0 w 49"/>
              <a:gd name="T5" fmla="*/ 0 h 73"/>
              <a:gd name="T6" fmla="*/ 15 w 49"/>
              <a:gd name="T7" fmla="*/ 24 h 73"/>
              <a:gd name="T8" fmla="*/ 56 w 49"/>
              <a:gd name="T9" fmla="*/ 40 h 73"/>
              <a:gd name="T10" fmla="*/ 83 w 49"/>
              <a:gd name="T11" fmla="*/ 48 h 73"/>
              <a:gd name="T12" fmla="*/ 69 w 49"/>
              <a:gd name="T13" fmla="*/ 56 h 73"/>
              <a:gd name="T14" fmla="*/ 27 w 49"/>
              <a:gd name="T15" fmla="*/ 64 h 73"/>
              <a:gd name="T16" fmla="*/ 15 w 49"/>
              <a:gd name="T17" fmla="*/ 72 h 73"/>
              <a:gd name="T18" fmla="*/ 0 w 49"/>
              <a:gd name="T19" fmla="*/ 48 h 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9"/>
              <a:gd name="T31" fmla="*/ 0 h 73"/>
              <a:gd name="T32" fmla="*/ 49 w 49"/>
              <a:gd name="T33" fmla="*/ 73 h 7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9" h="73">
                <a:moveTo>
                  <a:pt x="0" y="48"/>
                </a:moveTo>
                <a:lnTo>
                  <a:pt x="0" y="48"/>
                </a:lnTo>
                <a:lnTo>
                  <a:pt x="0" y="0"/>
                </a:lnTo>
                <a:lnTo>
                  <a:pt x="8" y="24"/>
                </a:lnTo>
                <a:lnTo>
                  <a:pt x="32" y="40"/>
                </a:lnTo>
                <a:lnTo>
                  <a:pt x="48" y="48"/>
                </a:lnTo>
                <a:lnTo>
                  <a:pt x="40" y="56"/>
                </a:lnTo>
                <a:lnTo>
                  <a:pt x="16" y="64"/>
                </a:lnTo>
                <a:lnTo>
                  <a:pt x="8" y="72"/>
                </a:lnTo>
                <a:lnTo>
                  <a:pt x="0" y="4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42" name="Freeform 266"/>
          <p:cNvSpPr>
            <a:spLocks/>
          </p:cNvSpPr>
          <p:nvPr/>
        </p:nvSpPr>
        <p:spPr bwMode="auto">
          <a:xfrm>
            <a:off x="10724382" y="7133514"/>
            <a:ext cx="676727" cy="1295583"/>
          </a:xfrm>
          <a:custGeom>
            <a:avLst/>
            <a:gdLst>
              <a:gd name="T0" fmla="*/ 325 w 249"/>
              <a:gd name="T1" fmla="*/ 176 h 497"/>
              <a:gd name="T2" fmla="*/ 409 w 249"/>
              <a:gd name="T3" fmla="*/ 80 h 497"/>
              <a:gd name="T4" fmla="*/ 423 w 249"/>
              <a:gd name="T5" fmla="*/ 48 h 497"/>
              <a:gd name="T6" fmla="*/ 409 w 249"/>
              <a:gd name="T7" fmla="*/ 64 h 497"/>
              <a:gd name="T8" fmla="*/ 367 w 249"/>
              <a:gd name="T9" fmla="*/ 80 h 497"/>
              <a:gd name="T10" fmla="*/ 338 w 249"/>
              <a:gd name="T11" fmla="*/ 56 h 497"/>
              <a:gd name="T12" fmla="*/ 309 w 249"/>
              <a:gd name="T13" fmla="*/ 32 h 497"/>
              <a:gd name="T14" fmla="*/ 239 w 249"/>
              <a:gd name="T15" fmla="*/ 8 h 497"/>
              <a:gd name="T16" fmla="*/ 196 w 249"/>
              <a:gd name="T17" fmla="*/ 8 h 497"/>
              <a:gd name="T18" fmla="*/ 127 w 249"/>
              <a:gd name="T19" fmla="*/ 16 h 497"/>
              <a:gd name="T20" fmla="*/ 100 w 249"/>
              <a:gd name="T21" fmla="*/ 40 h 497"/>
              <a:gd name="T22" fmla="*/ 85 w 249"/>
              <a:gd name="T23" fmla="*/ 88 h 497"/>
              <a:gd name="T24" fmla="*/ 70 w 249"/>
              <a:gd name="T25" fmla="*/ 168 h 497"/>
              <a:gd name="T26" fmla="*/ 56 w 249"/>
              <a:gd name="T27" fmla="*/ 208 h 497"/>
              <a:gd name="T28" fmla="*/ 42 w 249"/>
              <a:gd name="T29" fmla="*/ 248 h 497"/>
              <a:gd name="T30" fmla="*/ 28 w 249"/>
              <a:gd name="T31" fmla="*/ 296 h 497"/>
              <a:gd name="T32" fmla="*/ 28 w 249"/>
              <a:gd name="T33" fmla="*/ 344 h 497"/>
              <a:gd name="T34" fmla="*/ 42 w 249"/>
              <a:gd name="T35" fmla="*/ 352 h 497"/>
              <a:gd name="T36" fmla="*/ 42 w 249"/>
              <a:gd name="T37" fmla="*/ 352 h 497"/>
              <a:gd name="T38" fmla="*/ 15 w 249"/>
              <a:gd name="T39" fmla="*/ 400 h 497"/>
              <a:gd name="T40" fmla="*/ 0 w 249"/>
              <a:gd name="T41" fmla="*/ 440 h 497"/>
              <a:gd name="T42" fmla="*/ 0 w 249"/>
              <a:gd name="T43" fmla="*/ 464 h 497"/>
              <a:gd name="T44" fmla="*/ 15 w 249"/>
              <a:gd name="T45" fmla="*/ 480 h 497"/>
              <a:gd name="T46" fmla="*/ 70 w 249"/>
              <a:gd name="T47" fmla="*/ 488 h 497"/>
              <a:gd name="T48" fmla="*/ 100 w 249"/>
              <a:gd name="T49" fmla="*/ 496 h 497"/>
              <a:gd name="T50" fmla="*/ 100 w 249"/>
              <a:gd name="T51" fmla="*/ 456 h 497"/>
              <a:gd name="T52" fmla="*/ 127 w 249"/>
              <a:gd name="T53" fmla="*/ 424 h 497"/>
              <a:gd name="T54" fmla="*/ 169 w 249"/>
              <a:gd name="T55" fmla="*/ 392 h 497"/>
              <a:gd name="T56" fmla="*/ 127 w 249"/>
              <a:gd name="T57" fmla="*/ 376 h 497"/>
              <a:gd name="T58" fmla="*/ 141 w 249"/>
              <a:gd name="T59" fmla="*/ 360 h 497"/>
              <a:gd name="T60" fmla="*/ 169 w 249"/>
              <a:gd name="T61" fmla="*/ 344 h 497"/>
              <a:gd name="T62" fmla="*/ 183 w 249"/>
              <a:gd name="T63" fmla="*/ 328 h 497"/>
              <a:gd name="T64" fmla="*/ 183 w 249"/>
              <a:gd name="T65" fmla="*/ 312 h 497"/>
              <a:gd name="T66" fmla="*/ 211 w 249"/>
              <a:gd name="T67" fmla="*/ 312 h 497"/>
              <a:gd name="T68" fmla="*/ 196 w 249"/>
              <a:gd name="T69" fmla="*/ 304 h 497"/>
              <a:gd name="T70" fmla="*/ 183 w 249"/>
              <a:gd name="T71" fmla="*/ 280 h 497"/>
              <a:gd name="T72" fmla="*/ 239 w 249"/>
              <a:gd name="T73" fmla="*/ 280 h 497"/>
              <a:gd name="T74" fmla="*/ 239 w 249"/>
              <a:gd name="T75" fmla="*/ 248 h 497"/>
              <a:gd name="T76" fmla="*/ 282 w 249"/>
              <a:gd name="T77" fmla="*/ 248 h 497"/>
              <a:gd name="T78" fmla="*/ 367 w 249"/>
              <a:gd name="T79" fmla="*/ 216 h 497"/>
              <a:gd name="T80" fmla="*/ 352 w 249"/>
              <a:gd name="T81" fmla="*/ 200 h 497"/>
              <a:gd name="T82" fmla="*/ 325 w 249"/>
              <a:gd name="T83" fmla="*/ 184 h 49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49"/>
              <a:gd name="T127" fmla="*/ 0 h 497"/>
              <a:gd name="T128" fmla="*/ 249 w 249"/>
              <a:gd name="T129" fmla="*/ 497 h 49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49" h="497">
                <a:moveTo>
                  <a:pt x="184" y="176"/>
                </a:moveTo>
                <a:lnTo>
                  <a:pt x="184" y="176"/>
                </a:lnTo>
                <a:lnTo>
                  <a:pt x="200" y="120"/>
                </a:lnTo>
                <a:lnTo>
                  <a:pt x="232" y="80"/>
                </a:lnTo>
                <a:lnTo>
                  <a:pt x="248" y="72"/>
                </a:lnTo>
                <a:lnTo>
                  <a:pt x="240" y="48"/>
                </a:lnTo>
                <a:lnTo>
                  <a:pt x="232" y="48"/>
                </a:lnTo>
                <a:lnTo>
                  <a:pt x="232" y="64"/>
                </a:lnTo>
                <a:lnTo>
                  <a:pt x="216" y="72"/>
                </a:lnTo>
                <a:lnTo>
                  <a:pt x="208" y="80"/>
                </a:lnTo>
                <a:lnTo>
                  <a:pt x="184" y="72"/>
                </a:lnTo>
                <a:lnTo>
                  <a:pt x="192" y="56"/>
                </a:lnTo>
                <a:lnTo>
                  <a:pt x="192" y="48"/>
                </a:lnTo>
                <a:lnTo>
                  <a:pt x="176" y="32"/>
                </a:lnTo>
                <a:lnTo>
                  <a:pt x="152" y="32"/>
                </a:lnTo>
                <a:lnTo>
                  <a:pt x="136" y="8"/>
                </a:lnTo>
                <a:lnTo>
                  <a:pt x="120" y="0"/>
                </a:lnTo>
                <a:lnTo>
                  <a:pt x="112" y="8"/>
                </a:lnTo>
                <a:lnTo>
                  <a:pt x="88" y="0"/>
                </a:lnTo>
                <a:lnTo>
                  <a:pt x="72" y="16"/>
                </a:lnTo>
                <a:lnTo>
                  <a:pt x="72" y="32"/>
                </a:lnTo>
                <a:lnTo>
                  <a:pt x="56" y="40"/>
                </a:lnTo>
                <a:lnTo>
                  <a:pt x="64" y="64"/>
                </a:lnTo>
                <a:lnTo>
                  <a:pt x="48" y="88"/>
                </a:lnTo>
                <a:lnTo>
                  <a:pt x="32" y="136"/>
                </a:lnTo>
                <a:lnTo>
                  <a:pt x="40" y="168"/>
                </a:lnTo>
                <a:lnTo>
                  <a:pt x="32" y="192"/>
                </a:lnTo>
                <a:lnTo>
                  <a:pt x="32" y="208"/>
                </a:lnTo>
                <a:lnTo>
                  <a:pt x="24" y="216"/>
                </a:lnTo>
                <a:lnTo>
                  <a:pt x="24" y="248"/>
                </a:lnTo>
                <a:lnTo>
                  <a:pt x="16" y="264"/>
                </a:lnTo>
                <a:lnTo>
                  <a:pt x="16" y="296"/>
                </a:lnTo>
                <a:lnTo>
                  <a:pt x="16" y="312"/>
                </a:lnTo>
                <a:lnTo>
                  <a:pt x="16" y="344"/>
                </a:lnTo>
                <a:lnTo>
                  <a:pt x="24" y="344"/>
                </a:lnTo>
                <a:lnTo>
                  <a:pt x="24" y="352"/>
                </a:lnTo>
                <a:lnTo>
                  <a:pt x="16" y="352"/>
                </a:lnTo>
                <a:lnTo>
                  <a:pt x="24" y="352"/>
                </a:lnTo>
                <a:lnTo>
                  <a:pt x="16" y="384"/>
                </a:lnTo>
                <a:lnTo>
                  <a:pt x="8" y="400"/>
                </a:lnTo>
                <a:lnTo>
                  <a:pt x="8" y="416"/>
                </a:lnTo>
                <a:lnTo>
                  <a:pt x="0" y="440"/>
                </a:lnTo>
                <a:lnTo>
                  <a:pt x="0" y="456"/>
                </a:lnTo>
                <a:lnTo>
                  <a:pt x="0" y="464"/>
                </a:lnTo>
                <a:lnTo>
                  <a:pt x="8" y="456"/>
                </a:lnTo>
                <a:lnTo>
                  <a:pt x="8" y="480"/>
                </a:lnTo>
                <a:lnTo>
                  <a:pt x="16" y="488"/>
                </a:lnTo>
                <a:lnTo>
                  <a:pt x="40" y="488"/>
                </a:lnTo>
                <a:lnTo>
                  <a:pt x="56" y="488"/>
                </a:lnTo>
                <a:lnTo>
                  <a:pt x="56" y="496"/>
                </a:lnTo>
                <a:lnTo>
                  <a:pt x="48" y="464"/>
                </a:lnTo>
                <a:lnTo>
                  <a:pt x="56" y="456"/>
                </a:lnTo>
                <a:lnTo>
                  <a:pt x="64" y="448"/>
                </a:lnTo>
                <a:lnTo>
                  <a:pt x="72" y="424"/>
                </a:lnTo>
                <a:lnTo>
                  <a:pt x="96" y="408"/>
                </a:lnTo>
                <a:lnTo>
                  <a:pt x="96" y="392"/>
                </a:lnTo>
                <a:lnTo>
                  <a:pt x="88" y="392"/>
                </a:lnTo>
                <a:lnTo>
                  <a:pt x="72" y="376"/>
                </a:lnTo>
                <a:lnTo>
                  <a:pt x="72" y="368"/>
                </a:lnTo>
                <a:lnTo>
                  <a:pt x="80" y="360"/>
                </a:lnTo>
                <a:lnTo>
                  <a:pt x="96" y="352"/>
                </a:lnTo>
                <a:lnTo>
                  <a:pt x="96" y="344"/>
                </a:lnTo>
                <a:lnTo>
                  <a:pt x="104" y="344"/>
                </a:lnTo>
                <a:lnTo>
                  <a:pt x="104" y="328"/>
                </a:lnTo>
                <a:lnTo>
                  <a:pt x="112" y="320"/>
                </a:lnTo>
                <a:lnTo>
                  <a:pt x="104" y="312"/>
                </a:lnTo>
                <a:lnTo>
                  <a:pt x="112" y="312"/>
                </a:lnTo>
                <a:lnTo>
                  <a:pt x="120" y="312"/>
                </a:lnTo>
                <a:lnTo>
                  <a:pt x="120" y="304"/>
                </a:lnTo>
                <a:lnTo>
                  <a:pt x="112" y="304"/>
                </a:lnTo>
                <a:lnTo>
                  <a:pt x="104" y="304"/>
                </a:lnTo>
                <a:lnTo>
                  <a:pt x="104" y="280"/>
                </a:lnTo>
                <a:lnTo>
                  <a:pt x="120" y="288"/>
                </a:lnTo>
                <a:lnTo>
                  <a:pt x="136" y="280"/>
                </a:lnTo>
                <a:lnTo>
                  <a:pt x="144" y="256"/>
                </a:lnTo>
                <a:lnTo>
                  <a:pt x="136" y="248"/>
                </a:lnTo>
                <a:lnTo>
                  <a:pt x="144" y="248"/>
                </a:lnTo>
                <a:lnTo>
                  <a:pt x="160" y="248"/>
                </a:lnTo>
                <a:lnTo>
                  <a:pt x="200" y="240"/>
                </a:lnTo>
                <a:lnTo>
                  <a:pt x="208" y="216"/>
                </a:lnTo>
                <a:lnTo>
                  <a:pt x="208" y="208"/>
                </a:lnTo>
                <a:lnTo>
                  <a:pt x="200" y="200"/>
                </a:lnTo>
                <a:lnTo>
                  <a:pt x="200" y="192"/>
                </a:lnTo>
                <a:lnTo>
                  <a:pt x="184" y="184"/>
                </a:lnTo>
                <a:lnTo>
                  <a:pt x="184" y="17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43" name="Freeform 267"/>
          <p:cNvSpPr>
            <a:spLocks/>
          </p:cNvSpPr>
          <p:nvPr/>
        </p:nvSpPr>
        <p:spPr bwMode="auto">
          <a:xfrm>
            <a:off x="11223155" y="7446331"/>
            <a:ext cx="198005" cy="169442"/>
          </a:xfrm>
          <a:custGeom>
            <a:avLst/>
            <a:gdLst>
              <a:gd name="T0" fmla="*/ 111 w 73"/>
              <a:gd name="T1" fmla="*/ 48 h 65"/>
              <a:gd name="T2" fmla="*/ 111 w 73"/>
              <a:gd name="T3" fmla="*/ 48 h 65"/>
              <a:gd name="T4" fmla="*/ 124 w 73"/>
              <a:gd name="T5" fmla="*/ 32 h 65"/>
              <a:gd name="T6" fmla="*/ 111 w 73"/>
              <a:gd name="T7" fmla="*/ 24 h 65"/>
              <a:gd name="T8" fmla="*/ 70 w 73"/>
              <a:gd name="T9" fmla="*/ 8 h 65"/>
              <a:gd name="T10" fmla="*/ 56 w 73"/>
              <a:gd name="T11" fmla="*/ 8 h 65"/>
              <a:gd name="T12" fmla="*/ 41 w 73"/>
              <a:gd name="T13" fmla="*/ 0 h 65"/>
              <a:gd name="T14" fmla="*/ 27 w 73"/>
              <a:gd name="T15" fmla="*/ 0 h 65"/>
              <a:gd name="T16" fmla="*/ 0 w 73"/>
              <a:gd name="T17" fmla="*/ 56 h 65"/>
              <a:gd name="T18" fmla="*/ 15 w 73"/>
              <a:gd name="T19" fmla="*/ 56 h 65"/>
              <a:gd name="T20" fmla="*/ 56 w 73"/>
              <a:gd name="T21" fmla="*/ 64 h 65"/>
              <a:gd name="T22" fmla="*/ 97 w 73"/>
              <a:gd name="T23" fmla="*/ 64 h 65"/>
              <a:gd name="T24" fmla="*/ 111 w 73"/>
              <a:gd name="T25" fmla="*/ 48 h 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3"/>
              <a:gd name="T40" fmla="*/ 0 h 65"/>
              <a:gd name="T41" fmla="*/ 73 w 73"/>
              <a:gd name="T42" fmla="*/ 65 h 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3" h="65">
                <a:moveTo>
                  <a:pt x="64" y="48"/>
                </a:moveTo>
                <a:lnTo>
                  <a:pt x="64" y="48"/>
                </a:lnTo>
                <a:lnTo>
                  <a:pt x="72" y="32"/>
                </a:lnTo>
                <a:lnTo>
                  <a:pt x="64" y="24"/>
                </a:lnTo>
                <a:lnTo>
                  <a:pt x="40" y="8"/>
                </a:lnTo>
                <a:lnTo>
                  <a:pt x="32" y="8"/>
                </a:lnTo>
                <a:lnTo>
                  <a:pt x="24" y="0"/>
                </a:lnTo>
                <a:lnTo>
                  <a:pt x="16" y="0"/>
                </a:lnTo>
                <a:lnTo>
                  <a:pt x="0" y="56"/>
                </a:lnTo>
                <a:lnTo>
                  <a:pt x="8" y="56"/>
                </a:lnTo>
                <a:lnTo>
                  <a:pt x="32" y="64"/>
                </a:lnTo>
                <a:lnTo>
                  <a:pt x="56" y="64"/>
                </a:lnTo>
                <a:lnTo>
                  <a:pt x="64" y="4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44" name="Freeform 268"/>
          <p:cNvSpPr>
            <a:spLocks/>
          </p:cNvSpPr>
          <p:nvPr/>
        </p:nvSpPr>
        <p:spPr bwMode="auto">
          <a:xfrm>
            <a:off x="10701824" y="6236773"/>
            <a:ext cx="1348442" cy="1337292"/>
          </a:xfrm>
          <a:custGeom>
            <a:avLst/>
            <a:gdLst>
              <a:gd name="T0" fmla="*/ 502 w 497"/>
              <a:gd name="T1" fmla="*/ 16 h 513"/>
              <a:gd name="T2" fmla="*/ 462 w 497"/>
              <a:gd name="T3" fmla="*/ 32 h 513"/>
              <a:gd name="T4" fmla="*/ 431 w 497"/>
              <a:gd name="T5" fmla="*/ 32 h 513"/>
              <a:gd name="T6" fmla="*/ 389 w 497"/>
              <a:gd name="T7" fmla="*/ 40 h 513"/>
              <a:gd name="T8" fmla="*/ 336 w 497"/>
              <a:gd name="T9" fmla="*/ 48 h 513"/>
              <a:gd name="T10" fmla="*/ 307 w 497"/>
              <a:gd name="T11" fmla="*/ 32 h 513"/>
              <a:gd name="T12" fmla="*/ 307 w 497"/>
              <a:gd name="T13" fmla="*/ 0 h 513"/>
              <a:gd name="T14" fmla="*/ 278 w 497"/>
              <a:gd name="T15" fmla="*/ 8 h 513"/>
              <a:gd name="T16" fmla="*/ 196 w 497"/>
              <a:gd name="T17" fmla="*/ 8 h 513"/>
              <a:gd name="T18" fmla="*/ 211 w 497"/>
              <a:gd name="T19" fmla="*/ 32 h 513"/>
              <a:gd name="T20" fmla="*/ 182 w 497"/>
              <a:gd name="T21" fmla="*/ 56 h 513"/>
              <a:gd name="T22" fmla="*/ 153 w 497"/>
              <a:gd name="T23" fmla="*/ 48 h 513"/>
              <a:gd name="T24" fmla="*/ 83 w 497"/>
              <a:gd name="T25" fmla="*/ 40 h 513"/>
              <a:gd name="T26" fmla="*/ 97 w 497"/>
              <a:gd name="T27" fmla="*/ 56 h 513"/>
              <a:gd name="T28" fmla="*/ 97 w 497"/>
              <a:gd name="T29" fmla="*/ 80 h 513"/>
              <a:gd name="T30" fmla="*/ 27 w 497"/>
              <a:gd name="T31" fmla="*/ 128 h 513"/>
              <a:gd name="T32" fmla="*/ 15 w 497"/>
              <a:gd name="T33" fmla="*/ 184 h 513"/>
              <a:gd name="T34" fmla="*/ 70 w 497"/>
              <a:gd name="T35" fmla="*/ 184 h 513"/>
              <a:gd name="T36" fmla="*/ 97 w 497"/>
              <a:gd name="T37" fmla="*/ 200 h 513"/>
              <a:gd name="T38" fmla="*/ 153 w 497"/>
              <a:gd name="T39" fmla="*/ 184 h 513"/>
              <a:gd name="T40" fmla="*/ 182 w 497"/>
              <a:gd name="T41" fmla="*/ 208 h 513"/>
              <a:gd name="T42" fmla="*/ 278 w 497"/>
              <a:gd name="T43" fmla="*/ 232 h 513"/>
              <a:gd name="T44" fmla="*/ 293 w 497"/>
              <a:gd name="T45" fmla="*/ 256 h 513"/>
              <a:gd name="T46" fmla="*/ 336 w 497"/>
              <a:gd name="T47" fmla="*/ 272 h 513"/>
              <a:gd name="T48" fmla="*/ 349 w 497"/>
              <a:gd name="T49" fmla="*/ 296 h 513"/>
              <a:gd name="T50" fmla="*/ 349 w 497"/>
              <a:gd name="T51" fmla="*/ 344 h 513"/>
              <a:gd name="T52" fmla="*/ 403 w 497"/>
              <a:gd name="T53" fmla="*/ 352 h 513"/>
              <a:gd name="T54" fmla="*/ 431 w 497"/>
              <a:gd name="T55" fmla="*/ 376 h 513"/>
              <a:gd name="T56" fmla="*/ 431 w 497"/>
              <a:gd name="T57" fmla="*/ 392 h 513"/>
              <a:gd name="T58" fmla="*/ 417 w 497"/>
              <a:gd name="T59" fmla="*/ 424 h 513"/>
              <a:gd name="T60" fmla="*/ 378 w 497"/>
              <a:gd name="T61" fmla="*/ 464 h 513"/>
              <a:gd name="T62" fmla="*/ 403 w 497"/>
              <a:gd name="T63" fmla="*/ 472 h 513"/>
              <a:gd name="T64" fmla="*/ 462 w 497"/>
              <a:gd name="T65" fmla="*/ 496 h 513"/>
              <a:gd name="T66" fmla="*/ 472 w 497"/>
              <a:gd name="T67" fmla="*/ 496 h 513"/>
              <a:gd name="T68" fmla="*/ 528 w 497"/>
              <a:gd name="T69" fmla="*/ 448 h 513"/>
              <a:gd name="T70" fmla="*/ 556 w 497"/>
              <a:gd name="T71" fmla="*/ 400 h 513"/>
              <a:gd name="T72" fmla="*/ 599 w 497"/>
              <a:gd name="T73" fmla="*/ 376 h 513"/>
              <a:gd name="T74" fmla="*/ 697 w 497"/>
              <a:gd name="T75" fmla="*/ 360 h 513"/>
              <a:gd name="T76" fmla="*/ 723 w 497"/>
              <a:gd name="T77" fmla="*/ 344 h 513"/>
              <a:gd name="T78" fmla="*/ 753 w 497"/>
              <a:gd name="T79" fmla="*/ 312 h 513"/>
              <a:gd name="T80" fmla="*/ 765 w 497"/>
              <a:gd name="T81" fmla="*/ 288 h 513"/>
              <a:gd name="T82" fmla="*/ 836 w 497"/>
              <a:gd name="T83" fmla="*/ 184 h 513"/>
              <a:gd name="T84" fmla="*/ 850 w 497"/>
              <a:gd name="T85" fmla="*/ 128 h 513"/>
              <a:gd name="T86" fmla="*/ 738 w 497"/>
              <a:gd name="T87" fmla="*/ 96 h 513"/>
              <a:gd name="T88" fmla="*/ 668 w 497"/>
              <a:gd name="T89" fmla="*/ 96 h 513"/>
              <a:gd name="T90" fmla="*/ 642 w 497"/>
              <a:gd name="T91" fmla="*/ 88 h 513"/>
              <a:gd name="T92" fmla="*/ 628 w 497"/>
              <a:gd name="T93" fmla="*/ 80 h 513"/>
              <a:gd name="T94" fmla="*/ 556 w 497"/>
              <a:gd name="T95" fmla="*/ 80 h 513"/>
              <a:gd name="T96" fmla="*/ 543 w 497"/>
              <a:gd name="T97" fmla="*/ 64 h 513"/>
              <a:gd name="T98" fmla="*/ 514 w 497"/>
              <a:gd name="T99" fmla="*/ 80 h 513"/>
              <a:gd name="T100" fmla="*/ 487 w 497"/>
              <a:gd name="T101" fmla="*/ 80 h 513"/>
              <a:gd name="T102" fmla="*/ 528 w 497"/>
              <a:gd name="T103" fmla="*/ 48 h 513"/>
              <a:gd name="T104" fmla="*/ 514 w 497"/>
              <a:gd name="T105" fmla="*/ 40 h 51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97"/>
              <a:gd name="T160" fmla="*/ 0 h 513"/>
              <a:gd name="T161" fmla="*/ 497 w 497"/>
              <a:gd name="T162" fmla="*/ 513 h 51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97" h="513">
                <a:moveTo>
                  <a:pt x="288" y="16"/>
                </a:moveTo>
                <a:lnTo>
                  <a:pt x="288" y="16"/>
                </a:lnTo>
                <a:lnTo>
                  <a:pt x="280" y="16"/>
                </a:lnTo>
                <a:lnTo>
                  <a:pt x="264" y="32"/>
                </a:lnTo>
                <a:lnTo>
                  <a:pt x="256" y="40"/>
                </a:lnTo>
                <a:lnTo>
                  <a:pt x="248" y="32"/>
                </a:lnTo>
                <a:lnTo>
                  <a:pt x="232" y="32"/>
                </a:lnTo>
                <a:lnTo>
                  <a:pt x="224" y="40"/>
                </a:lnTo>
                <a:lnTo>
                  <a:pt x="216" y="40"/>
                </a:lnTo>
                <a:lnTo>
                  <a:pt x="192" y="48"/>
                </a:lnTo>
                <a:lnTo>
                  <a:pt x="184" y="48"/>
                </a:lnTo>
                <a:lnTo>
                  <a:pt x="176" y="32"/>
                </a:lnTo>
                <a:lnTo>
                  <a:pt x="176" y="8"/>
                </a:lnTo>
                <a:lnTo>
                  <a:pt x="176" y="0"/>
                </a:lnTo>
                <a:lnTo>
                  <a:pt x="168" y="0"/>
                </a:lnTo>
                <a:lnTo>
                  <a:pt x="160" y="8"/>
                </a:lnTo>
                <a:lnTo>
                  <a:pt x="136" y="16"/>
                </a:lnTo>
                <a:lnTo>
                  <a:pt x="112" y="8"/>
                </a:lnTo>
                <a:lnTo>
                  <a:pt x="120" y="16"/>
                </a:lnTo>
                <a:lnTo>
                  <a:pt x="120" y="32"/>
                </a:lnTo>
                <a:lnTo>
                  <a:pt x="128" y="40"/>
                </a:lnTo>
                <a:lnTo>
                  <a:pt x="104" y="56"/>
                </a:lnTo>
                <a:lnTo>
                  <a:pt x="96" y="56"/>
                </a:lnTo>
                <a:lnTo>
                  <a:pt x="88" y="48"/>
                </a:lnTo>
                <a:lnTo>
                  <a:pt x="80" y="40"/>
                </a:lnTo>
                <a:lnTo>
                  <a:pt x="48" y="40"/>
                </a:lnTo>
                <a:lnTo>
                  <a:pt x="48" y="48"/>
                </a:lnTo>
                <a:lnTo>
                  <a:pt x="56" y="56"/>
                </a:lnTo>
                <a:lnTo>
                  <a:pt x="48" y="56"/>
                </a:lnTo>
                <a:lnTo>
                  <a:pt x="56" y="80"/>
                </a:lnTo>
                <a:lnTo>
                  <a:pt x="48" y="112"/>
                </a:lnTo>
                <a:lnTo>
                  <a:pt x="16" y="128"/>
                </a:lnTo>
                <a:lnTo>
                  <a:pt x="0" y="160"/>
                </a:lnTo>
                <a:lnTo>
                  <a:pt x="8" y="184"/>
                </a:lnTo>
                <a:lnTo>
                  <a:pt x="24" y="192"/>
                </a:lnTo>
                <a:lnTo>
                  <a:pt x="40" y="184"/>
                </a:lnTo>
                <a:lnTo>
                  <a:pt x="40" y="200"/>
                </a:lnTo>
                <a:lnTo>
                  <a:pt x="56" y="200"/>
                </a:lnTo>
                <a:lnTo>
                  <a:pt x="72" y="200"/>
                </a:lnTo>
                <a:lnTo>
                  <a:pt x="88" y="184"/>
                </a:lnTo>
                <a:lnTo>
                  <a:pt x="104" y="184"/>
                </a:lnTo>
                <a:lnTo>
                  <a:pt x="104" y="208"/>
                </a:lnTo>
                <a:lnTo>
                  <a:pt x="112" y="216"/>
                </a:lnTo>
                <a:lnTo>
                  <a:pt x="160" y="232"/>
                </a:lnTo>
                <a:lnTo>
                  <a:pt x="168" y="248"/>
                </a:lnTo>
                <a:lnTo>
                  <a:pt x="168" y="256"/>
                </a:lnTo>
                <a:lnTo>
                  <a:pt x="176" y="272"/>
                </a:lnTo>
                <a:lnTo>
                  <a:pt x="192" y="272"/>
                </a:lnTo>
                <a:lnTo>
                  <a:pt x="192" y="280"/>
                </a:lnTo>
                <a:lnTo>
                  <a:pt x="200" y="296"/>
                </a:lnTo>
                <a:lnTo>
                  <a:pt x="200" y="320"/>
                </a:lnTo>
                <a:lnTo>
                  <a:pt x="200" y="344"/>
                </a:lnTo>
                <a:lnTo>
                  <a:pt x="224" y="352"/>
                </a:lnTo>
                <a:lnTo>
                  <a:pt x="232" y="352"/>
                </a:lnTo>
                <a:lnTo>
                  <a:pt x="232" y="368"/>
                </a:lnTo>
                <a:lnTo>
                  <a:pt x="248" y="376"/>
                </a:lnTo>
                <a:lnTo>
                  <a:pt x="240" y="392"/>
                </a:lnTo>
                <a:lnTo>
                  <a:pt x="248" y="392"/>
                </a:lnTo>
                <a:lnTo>
                  <a:pt x="256" y="416"/>
                </a:lnTo>
                <a:lnTo>
                  <a:pt x="240" y="424"/>
                </a:lnTo>
                <a:lnTo>
                  <a:pt x="208" y="464"/>
                </a:lnTo>
                <a:lnTo>
                  <a:pt x="216" y="464"/>
                </a:lnTo>
                <a:lnTo>
                  <a:pt x="224" y="472"/>
                </a:lnTo>
                <a:lnTo>
                  <a:pt x="232" y="472"/>
                </a:lnTo>
                <a:lnTo>
                  <a:pt x="256" y="488"/>
                </a:lnTo>
                <a:lnTo>
                  <a:pt x="264" y="496"/>
                </a:lnTo>
                <a:lnTo>
                  <a:pt x="256" y="512"/>
                </a:lnTo>
                <a:lnTo>
                  <a:pt x="272" y="496"/>
                </a:lnTo>
                <a:lnTo>
                  <a:pt x="288" y="480"/>
                </a:lnTo>
                <a:lnTo>
                  <a:pt x="304" y="448"/>
                </a:lnTo>
                <a:lnTo>
                  <a:pt x="320" y="432"/>
                </a:lnTo>
                <a:lnTo>
                  <a:pt x="320" y="400"/>
                </a:lnTo>
                <a:lnTo>
                  <a:pt x="328" y="384"/>
                </a:lnTo>
                <a:lnTo>
                  <a:pt x="344" y="376"/>
                </a:lnTo>
                <a:lnTo>
                  <a:pt x="368" y="360"/>
                </a:lnTo>
                <a:lnTo>
                  <a:pt x="400" y="360"/>
                </a:lnTo>
                <a:lnTo>
                  <a:pt x="400" y="352"/>
                </a:lnTo>
                <a:lnTo>
                  <a:pt x="416" y="344"/>
                </a:lnTo>
                <a:lnTo>
                  <a:pt x="416" y="336"/>
                </a:lnTo>
                <a:lnTo>
                  <a:pt x="432" y="312"/>
                </a:lnTo>
                <a:lnTo>
                  <a:pt x="432" y="296"/>
                </a:lnTo>
                <a:lnTo>
                  <a:pt x="440" y="288"/>
                </a:lnTo>
                <a:lnTo>
                  <a:pt x="440" y="232"/>
                </a:lnTo>
                <a:lnTo>
                  <a:pt x="480" y="184"/>
                </a:lnTo>
                <a:lnTo>
                  <a:pt x="496" y="160"/>
                </a:lnTo>
                <a:lnTo>
                  <a:pt x="488" y="128"/>
                </a:lnTo>
                <a:lnTo>
                  <a:pt x="464" y="128"/>
                </a:lnTo>
                <a:lnTo>
                  <a:pt x="424" y="96"/>
                </a:lnTo>
                <a:lnTo>
                  <a:pt x="408" y="104"/>
                </a:lnTo>
                <a:lnTo>
                  <a:pt x="384" y="96"/>
                </a:lnTo>
                <a:lnTo>
                  <a:pt x="368" y="96"/>
                </a:lnTo>
                <a:lnTo>
                  <a:pt x="368" y="88"/>
                </a:lnTo>
                <a:lnTo>
                  <a:pt x="368" y="80"/>
                </a:lnTo>
                <a:lnTo>
                  <a:pt x="360" y="80"/>
                </a:lnTo>
                <a:lnTo>
                  <a:pt x="328" y="72"/>
                </a:lnTo>
                <a:lnTo>
                  <a:pt x="320" y="80"/>
                </a:lnTo>
                <a:lnTo>
                  <a:pt x="320" y="64"/>
                </a:lnTo>
                <a:lnTo>
                  <a:pt x="312" y="64"/>
                </a:lnTo>
                <a:lnTo>
                  <a:pt x="296" y="64"/>
                </a:lnTo>
                <a:lnTo>
                  <a:pt x="296" y="80"/>
                </a:lnTo>
                <a:lnTo>
                  <a:pt x="288" y="72"/>
                </a:lnTo>
                <a:lnTo>
                  <a:pt x="280" y="80"/>
                </a:lnTo>
                <a:lnTo>
                  <a:pt x="288" y="64"/>
                </a:lnTo>
                <a:lnTo>
                  <a:pt x="304" y="48"/>
                </a:lnTo>
                <a:lnTo>
                  <a:pt x="304" y="40"/>
                </a:lnTo>
                <a:lnTo>
                  <a:pt x="296" y="40"/>
                </a:lnTo>
                <a:lnTo>
                  <a:pt x="288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45" name="Freeform 269"/>
          <p:cNvSpPr>
            <a:spLocks/>
          </p:cNvSpPr>
          <p:nvPr/>
        </p:nvSpPr>
        <p:spPr bwMode="auto">
          <a:xfrm>
            <a:off x="11376045" y="6215918"/>
            <a:ext cx="90230" cy="127734"/>
          </a:xfrm>
          <a:custGeom>
            <a:avLst/>
            <a:gdLst>
              <a:gd name="T0" fmla="*/ 0 w 33"/>
              <a:gd name="T1" fmla="*/ 40 h 49"/>
              <a:gd name="T2" fmla="*/ 0 w 33"/>
              <a:gd name="T3" fmla="*/ 40 h 49"/>
              <a:gd name="T4" fmla="*/ 15 w 33"/>
              <a:gd name="T5" fmla="*/ 48 h 49"/>
              <a:gd name="T6" fmla="*/ 29 w 33"/>
              <a:gd name="T7" fmla="*/ 40 h 49"/>
              <a:gd name="T8" fmla="*/ 58 w 33"/>
              <a:gd name="T9" fmla="*/ 24 h 49"/>
              <a:gd name="T10" fmla="*/ 0 w 33"/>
              <a:gd name="T11" fmla="*/ 0 h 49"/>
              <a:gd name="T12" fmla="*/ 0 w 33"/>
              <a:gd name="T13" fmla="*/ 8 h 49"/>
              <a:gd name="T14" fmla="*/ 0 w 33"/>
              <a:gd name="T15" fmla="*/ 24 h 49"/>
              <a:gd name="T16" fmla="*/ 0 w 33"/>
              <a:gd name="T17" fmla="*/ 40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49"/>
              <a:gd name="T29" fmla="*/ 33 w 33"/>
              <a:gd name="T30" fmla="*/ 49 h 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49">
                <a:moveTo>
                  <a:pt x="0" y="40"/>
                </a:moveTo>
                <a:lnTo>
                  <a:pt x="0" y="40"/>
                </a:lnTo>
                <a:lnTo>
                  <a:pt x="8" y="48"/>
                </a:lnTo>
                <a:lnTo>
                  <a:pt x="16" y="40"/>
                </a:lnTo>
                <a:lnTo>
                  <a:pt x="32" y="24"/>
                </a:lnTo>
                <a:lnTo>
                  <a:pt x="0" y="0"/>
                </a:lnTo>
                <a:lnTo>
                  <a:pt x="0" y="8"/>
                </a:lnTo>
                <a:lnTo>
                  <a:pt x="0" y="24"/>
                </a:lnTo>
                <a:lnTo>
                  <a:pt x="0" y="4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46" name="Freeform 270"/>
          <p:cNvSpPr>
            <a:spLocks/>
          </p:cNvSpPr>
          <p:nvPr/>
        </p:nvSpPr>
        <p:spPr bwMode="auto">
          <a:xfrm>
            <a:off x="11245712" y="6215918"/>
            <a:ext cx="132839" cy="127734"/>
          </a:xfrm>
          <a:custGeom>
            <a:avLst/>
            <a:gdLst>
              <a:gd name="T0" fmla="*/ 83 w 49"/>
              <a:gd name="T1" fmla="*/ 40 h 49"/>
              <a:gd name="T2" fmla="*/ 83 w 49"/>
              <a:gd name="T3" fmla="*/ 40 h 49"/>
              <a:gd name="T4" fmla="*/ 83 w 49"/>
              <a:gd name="T5" fmla="*/ 24 h 49"/>
              <a:gd name="T6" fmla="*/ 83 w 49"/>
              <a:gd name="T7" fmla="*/ 8 h 49"/>
              <a:gd name="T8" fmla="*/ 83 w 49"/>
              <a:gd name="T9" fmla="*/ 0 h 49"/>
              <a:gd name="T10" fmla="*/ 27 w 49"/>
              <a:gd name="T11" fmla="*/ 0 h 49"/>
              <a:gd name="T12" fmla="*/ 0 w 49"/>
              <a:gd name="T13" fmla="*/ 16 h 49"/>
              <a:gd name="T14" fmla="*/ 27 w 49"/>
              <a:gd name="T15" fmla="*/ 48 h 49"/>
              <a:gd name="T16" fmla="*/ 41 w 49"/>
              <a:gd name="T17" fmla="*/ 48 h 49"/>
              <a:gd name="T18" fmla="*/ 56 w 49"/>
              <a:gd name="T19" fmla="*/ 40 h 49"/>
              <a:gd name="T20" fmla="*/ 83 w 49"/>
              <a:gd name="T21" fmla="*/ 40 h 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"/>
              <a:gd name="T34" fmla="*/ 0 h 49"/>
              <a:gd name="T35" fmla="*/ 49 w 49"/>
              <a:gd name="T36" fmla="*/ 49 h 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" h="49">
                <a:moveTo>
                  <a:pt x="48" y="40"/>
                </a:moveTo>
                <a:lnTo>
                  <a:pt x="48" y="40"/>
                </a:lnTo>
                <a:lnTo>
                  <a:pt x="48" y="24"/>
                </a:lnTo>
                <a:lnTo>
                  <a:pt x="48" y="8"/>
                </a:lnTo>
                <a:lnTo>
                  <a:pt x="48" y="0"/>
                </a:lnTo>
                <a:lnTo>
                  <a:pt x="16" y="0"/>
                </a:lnTo>
                <a:lnTo>
                  <a:pt x="0" y="16"/>
                </a:lnTo>
                <a:lnTo>
                  <a:pt x="16" y="48"/>
                </a:lnTo>
                <a:lnTo>
                  <a:pt x="24" y="48"/>
                </a:lnTo>
                <a:lnTo>
                  <a:pt x="32" y="40"/>
                </a:lnTo>
                <a:lnTo>
                  <a:pt x="48" y="4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47" name="Freeform 271"/>
          <p:cNvSpPr>
            <a:spLocks/>
          </p:cNvSpPr>
          <p:nvPr/>
        </p:nvSpPr>
        <p:spPr bwMode="auto">
          <a:xfrm>
            <a:off x="11135431" y="6132500"/>
            <a:ext cx="155396" cy="232006"/>
          </a:xfrm>
          <a:custGeom>
            <a:avLst/>
            <a:gdLst>
              <a:gd name="T0" fmla="*/ 28 w 57"/>
              <a:gd name="T1" fmla="*/ 0 h 89"/>
              <a:gd name="T2" fmla="*/ 28 w 57"/>
              <a:gd name="T3" fmla="*/ 0 h 89"/>
              <a:gd name="T4" fmla="*/ 58 w 57"/>
              <a:gd name="T5" fmla="*/ 8 h 89"/>
              <a:gd name="T6" fmla="*/ 58 w 57"/>
              <a:gd name="T7" fmla="*/ 16 h 89"/>
              <a:gd name="T8" fmla="*/ 73 w 57"/>
              <a:gd name="T9" fmla="*/ 16 h 89"/>
              <a:gd name="T10" fmla="*/ 100 w 57"/>
              <a:gd name="T11" fmla="*/ 32 h 89"/>
              <a:gd name="T12" fmla="*/ 73 w 57"/>
              <a:gd name="T13" fmla="*/ 48 h 89"/>
              <a:gd name="T14" fmla="*/ 100 w 57"/>
              <a:gd name="T15" fmla="*/ 80 h 89"/>
              <a:gd name="T16" fmla="*/ 58 w 57"/>
              <a:gd name="T17" fmla="*/ 88 h 89"/>
              <a:gd name="T18" fmla="*/ 42 w 57"/>
              <a:gd name="T19" fmla="*/ 88 h 89"/>
              <a:gd name="T20" fmla="*/ 28 w 57"/>
              <a:gd name="T21" fmla="*/ 72 h 89"/>
              <a:gd name="T22" fmla="*/ 28 w 57"/>
              <a:gd name="T23" fmla="*/ 48 h 89"/>
              <a:gd name="T24" fmla="*/ 28 w 57"/>
              <a:gd name="T25" fmla="*/ 40 h 89"/>
              <a:gd name="T26" fmla="*/ 15 w 57"/>
              <a:gd name="T27" fmla="*/ 40 h 89"/>
              <a:gd name="T28" fmla="*/ 0 w 57"/>
              <a:gd name="T29" fmla="*/ 32 h 89"/>
              <a:gd name="T30" fmla="*/ 0 w 57"/>
              <a:gd name="T31" fmla="*/ 16 h 89"/>
              <a:gd name="T32" fmla="*/ 15 w 57"/>
              <a:gd name="T33" fmla="*/ 16 h 89"/>
              <a:gd name="T34" fmla="*/ 15 w 57"/>
              <a:gd name="T35" fmla="*/ 8 h 89"/>
              <a:gd name="T36" fmla="*/ 28 w 57"/>
              <a:gd name="T37" fmla="*/ 0 h 8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7"/>
              <a:gd name="T58" fmla="*/ 0 h 89"/>
              <a:gd name="T59" fmla="*/ 57 w 57"/>
              <a:gd name="T60" fmla="*/ 89 h 8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7" h="89">
                <a:moveTo>
                  <a:pt x="16" y="0"/>
                </a:moveTo>
                <a:lnTo>
                  <a:pt x="16" y="0"/>
                </a:lnTo>
                <a:lnTo>
                  <a:pt x="32" y="8"/>
                </a:lnTo>
                <a:lnTo>
                  <a:pt x="32" y="16"/>
                </a:lnTo>
                <a:lnTo>
                  <a:pt x="40" y="16"/>
                </a:lnTo>
                <a:lnTo>
                  <a:pt x="56" y="32"/>
                </a:lnTo>
                <a:lnTo>
                  <a:pt x="40" y="48"/>
                </a:lnTo>
                <a:lnTo>
                  <a:pt x="56" y="80"/>
                </a:lnTo>
                <a:lnTo>
                  <a:pt x="32" y="88"/>
                </a:lnTo>
                <a:lnTo>
                  <a:pt x="24" y="88"/>
                </a:lnTo>
                <a:lnTo>
                  <a:pt x="16" y="72"/>
                </a:lnTo>
                <a:lnTo>
                  <a:pt x="16" y="48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16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48" name="Freeform 272"/>
          <p:cNvSpPr>
            <a:spLocks/>
          </p:cNvSpPr>
          <p:nvPr/>
        </p:nvSpPr>
        <p:spPr bwMode="auto">
          <a:xfrm>
            <a:off x="10724382" y="6007373"/>
            <a:ext cx="458671" cy="377987"/>
          </a:xfrm>
          <a:custGeom>
            <a:avLst/>
            <a:gdLst>
              <a:gd name="T0" fmla="*/ 293 w 169"/>
              <a:gd name="T1" fmla="*/ 48 h 145"/>
              <a:gd name="T2" fmla="*/ 293 w 169"/>
              <a:gd name="T3" fmla="*/ 48 h 145"/>
              <a:gd name="T4" fmla="*/ 278 w 169"/>
              <a:gd name="T5" fmla="*/ 56 h 145"/>
              <a:gd name="T6" fmla="*/ 278 w 169"/>
              <a:gd name="T7" fmla="*/ 64 h 145"/>
              <a:gd name="T8" fmla="*/ 266 w 169"/>
              <a:gd name="T9" fmla="*/ 64 h 145"/>
              <a:gd name="T10" fmla="*/ 266 w 169"/>
              <a:gd name="T11" fmla="*/ 80 h 145"/>
              <a:gd name="T12" fmla="*/ 278 w 169"/>
              <a:gd name="T13" fmla="*/ 88 h 145"/>
              <a:gd name="T14" fmla="*/ 266 w 169"/>
              <a:gd name="T15" fmla="*/ 96 h 145"/>
              <a:gd name="T16" fmla="*/ 226 w 169"/>
              <a:gd name="T17" fmla="*/ 104 h 145"/>
              <a:gd name="T18" fmla="*/ 182 w 169"/>
              <a:gd name="T19" fmla="*/ 96 h 145"/>
              <a:gd name="T20" fmla="*/ 196 w 169"/>
              <a:gd name="T21" fmla="*/ 104 h 145"/>
              <a:gd name="T22" fmla="*/ 196 w 169"/>
              <a:gd name="T23" fmla="*/ 120 h 145"/>
              <a:gd name="T24" fmla="*/ 211 w 169"/>
              <a:gd name="T25" fmla="*/ 128 h 145"/>
              <a:gd name="T26" fmla="*/ 168 w 169"/>
              <a:gd name="T27" fmla="*/ 144 h 145"/>
              <a:gd name="T28" fmla="*/ 154 w 169"/>
              <a:gd name="T29" fmla="*/ 144 h 145"/>
              <a:gd name="T30" fmla="*/ 140 w 169"/>
              <a:gd name="T31" fmla="*/ 136 h 145"/>
              <a:gd name="T32" fmla="*/ 126 w 169"/>
              <a:gd name="T33" fmla="*/ 128 h 145"/>
              <a:gd name="T34" fmla="*/ 126 w 169"/>
              <a:gd name="T35" fmla="*/ 112 h 145"/>
              <a:gd name="T36" fmla="*/ 112 w 169"/>
              <a:gd name="T37" fmla="*/ 96 h 145"/>
              <a:gd name="T38" fmla="*/ 126 w 169"/>
              <a:gd name="T39" fmla="*/ 72 h 145"/>
              <a:gd name="T40" fmla="*/ 83 w 169"/>
              <a:gd name="T41" fmla="*/ 72 h 145"/>
              <a:gd name="T42" fmla="*/ 70 w 169"/>
              <a:gd name="T43" fmla="*/ 64 h 145"/>
              <a:gd name="T44" fmla="*/ 27 w 169"/>
              <a:gd name="T45" fmla="*/ 64 h 145"/>
              <a:gd name="T46" fmla="*/ 15 w 169"/>
              <a:gd name="T47" fmla="*/ 56 h 145"/>
              <a:gd name="T48" fmla="*/ 15 w 169"/>
              <a:gd name="T49" fmla="*/ 48 h 145"/>
              <a:gd name="T50" fmla="*/ 0 w 169"/>
              <a:gd name="T51" fmla="*/ 32 h 145"/>
              <a:gd name="T52" fmla="*/ 15 w 169"/>
              <a:gd name="T53" fmla="*/ 16 h 145"/>
              <a:gd name="T54" fmla="*/ 27 w 169"/>
              <a:gd name="T55" fmla="*/ 8 h 145"/>
              <a:gd name="T56" fmla="*/ 41 w 169"/>
              <a:gd name="T57" fmla="*/ 16 h 145"/>
              <a:gd name="T58" fmla="*/ 27 w 169"/>
              <a:gd name="T59" fmla="*/ 24 h 145"/>
              <a:gd name="T60" fmla="*/ 27 w 169"/>
              <a:gd name="T61" fmla="*/ 40 h 145"/>
              <a:gd name="T62" fmla="*/ 41 w 169"/>
              <a:gd name="T63" fmla="*/ 32 h 145"/>
              <a:gd name="T64" fmla="*/ 41 w 169"/>
              <a:gd name="T65" fmla="*/ 16 h 145"/>
              <a:gd name="T66" fmla="*/ 70 w 169"/>
              <a:gd name="T67" fmla="*/ 8 h 145"/>
              <a:gd name="T68" fmla="*/ 70 w 169"/>
              <a:gd name="T69" fmla="*/ 0 h 145"/>
              <a:gd name="T70" fmla="*/ 70 w 169"/>
              <a:gd name="T71" fmla="*/ 8 h 145"/>
              <a:gd name="T72" fmla="*/ 112 w 169"/>
              <a:gd name="T73" fmla="*/ 8 h 145"/>
              <a:gd name="T74" fmla="*/ 112 w 169"/>
              <a:gd name="T75" fmla="*/ 16 h 145"/>
              <a:gd name="T76" fmla="*/ 154 w 169"/>
              <a:gd name="T77" fmla="*/ 16 h 145"/>
              <a:gd name="T78" fmla="*/ 182 w 169"/>
              <a:gd name="T79" fmla="*/ 24 h 145"/>
              <a:gd name="T80" fmla="*/ 211 w 169"/>
              <a:gd name="T81" fmla="*/ 16 h 145"/>
              <a:gd name="T82" fmla="*/ 236 w 169"/>
              <a:gd name="T83" fmla="*/ 16 h 145"/>
              <a:gd name="T84" fmla="*/ 226 w 169"/>
              <a:gd name="T85" fmla="*/ 16 h 145"/>
              <a:gd name="T86" fmla="*/ 236 w 169"/>
              <a:gd name="T87" fmla="*/ 24 h 145"/>
              <a:gd name="T88" fmla="*/ 266 w 169"/>
              <a:gd name="T89" fmla="*/ 32 h 145"/>
              <a:gd name="T90" fmla="*/ 266 w 169"/>
              <a:gd name="T91" fmla="*/ 48 h 145"/>
              <a:gd name="T92" fmla="*/ 278 w 169"/>
              <a:gd name="T93" fmla="*/ 40 h 145"/>
              <a:gd name="T94" fmla="*/ 293 w 169"/>
              <a:gd name="T95" fmla="*/ 48 h 14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69"/>
              <a:gd name="T145" fmla="*/ 0 h 145"/>
              <a:gd name="T146" fmla="*/ 169 w 169"/>
              <a:gd name="T147" fmla="*/ 145 h 14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69" h="145">
                <a:moveTo>
                  <a:pt x="168" y="48"/>
                </a:moveTo>
                <a:lnTo>
                  <a:pt x="168" y="48"/>
                </a:lnTo>
                <a:lnTo>
                  <a:pt x="160" y="56"/>
                </a:lnTo>
                <a:lnTo>
                  <a:pt x="160" y="64"/>
                </a:lnTo>
                <a:lnTo>
                  <a:pt x="152" y="64"/>
                </a:lnTo>
                <a:lnTo>
                  <a:pt x="152" y="80"/>
                </a:lnTo>
                <a:lnTo>
                  <a:pt x="160" y="88"/>
                </a:lnTo>
                <a:lnTo>
                  <a:pt x="152" y="96"/>
                </a:lnTo>
                <a:lnTo>
                  <a:pt x="128" y="104"/>
                </a:lnTo>
                <a:lnTo>
                  <a:pt x="104" y="96"/>
                </a:lnTo>
                <a:lnTo>
                  <a:pt x="112" y="104"/>
                </a:lnTo>
                <a:lnTo>
                  <a:pt x="112" y="120"/>
                </a:lnTo>
                <a:lnTo>
                  <a:pt x="120" y="128"/>
                </a:lnTo>
                <a:lnTo>
                  <a:pt x="96" y="144"/>
                </a:lnTo>
                <a:lnTo>
                  <a:pt x="88" y="144"/>
                </a:lnTo>
                <a:lnTo>
                  <a:pt x="80" y="136"/>
                </a:lnTo>
                <a:lnTo>
                  <a:pt x="72" y="128"/>
                </a:lnTo>
                <a:lnTo>
                  <a:pt x="72" y="112"/>
                </a:lnTo>
                <a:lnTo>
                  <a:pt x="64" y="96"/>
                </a:lnTo>
                <a:lnTo>
                  <a:pt x="72" y="72"/>
                </a:lnTo>
                <a:lnTo>
                  <a:pt x="48" y="72"/>
                </a:lnTo>
                <a:lnTo>
                  <a:pt x="40" y="64"/>
                </a:lnTo>
                <a:lnTo>
                  <a:pt x="16" y="64"/>
                </a:lnTo>
                <a:lnTo>
                  <a:pt x="8" y="56"/>
                </a:lnTo>
                <a:lnTo>
                  <a:pt x="8" y="48"/>
                </a:lnTo>
                <a:lnTo>
                  <a:pt x="0" y="32"/>
                </a:lnTo>
                <a:lnTo>
                  <a:pt x="8" y="16"/>
                </a:lnTo>
                <a:lnTo>
                  <a:pt x="16" y="8"/>
                </a:lnTo>
                <a:lnTo>
                  <a:pt x="24" y="16"/>
                </a:lnTo>
                <a:lnTo>
                  <a:pt x="16" y="24"/>
                </a:lnTo>
                <a:lnTo>
                  <a:pt x="16" y="40"/>
                </a:lnTo>
                <a:lnTo>
                  <a:pt x="24" y="32"/>
                </a:lnTo>
                <a:lnTo>
                  <a:pt x="24" y="16"/>
                </a:lnTo>
                <a:lnTo>
                  <a:pt x="40" y="8"/>
                </a:lnTo>
                <a:lnTo>
                  <a:pt x="40" y="0"/>
                </a:lnTo>
                <a:lnTo>
                  <a:pt x="40" y="8"/>
                </a:lnTo>
                <a:lnTo>
                  <a:pt x="64" y="8"/>
                </a:lnTo>
                <a:lnTo>
                  <a:pt x="64" y="16"/>
                </a:lnTo>
                <a:lnTo>
                  <a:pt x="88" y="16"/>
                </a:lnTo>
                <a:lnTo>
                  <a:pt x="104" y="24"/>
                </a:lnTo>
                <a:lnTo>
                  <a:pt x="120" y="16"/>
                </a:lnTo>
                <a:lnTo>
                  <a:pt x="136" y="16"/>
                </a:lnTo>
                <a:lnTo>
                  <a:pt x="128" y="16"/>
                </a:lnTo>
                <a:lnTo>
                  <a:pt x="136" y="24"/>
                </a:lnTo>
                <a:lnTo>
                  <a:pt x="152" y="32"/>
                </a:lnTo>
                <a:lnTo>
                  <a:pt x="152" y="48"/>
                </a:lnTo>
                <a:lnTo>
                  <a:pt x="160" y="40"/>
                </a:lnTo>
                <a:lnTo>
                  <a:pt x="168" y="4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49" name="Freeform 273"/>
          <p:cNvSpPr>
            <a:spLocks/>
          </p:cNvSpPr>
          <p:nvPr/>
        </p:nvSpPr>
        <p:spPr bwMode="auto">
          <a:xfrm>
            <a:off x="10095276" y="6403608"/>
            <a:ext cx="22558" cy="44316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8 w 9"/>
              <a:gd name="T5" fmla="*/ 8 h 17"/>
              <a:gd name="T6" fmla="*/ 0 w 9"/>
              <a:gd name="T7" fmla="*/ 8 h 17"/>
              <a:gd name="T8" fmla="*/ 8 w 9"/>
              <a:gd name="T9" fmla="*/ 16 h 17"/>
              <a:gd name="T10" fmla="*/ 8 w 9"/>
              <a:gd name="T11" fmla="*/ 8 h 17"/>
              <a:gd name="T12" fmla="*/ 0 w 9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7"/>
              <a:gd name="T23" fmla="*/ 9 w 9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0" y="8"/>
                </a:lnTo>
                <a:lnTo>
                  <a:pt x="8" y="16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rgbClr val="FFC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50" name="Freeform 274"/>
          <p:cNvSpPr>
            <a:spLocks/>
          </p:cNvSpPr>
          <p:nvPr/>
        </p:nvSpPr>
        <p:spPr bwMode="auto">
          <a:xfrm>
            <a:off x="10681773" y="7905129"/>
            <a:ext cx="45116" cy="86024"/>
          </a:xfrm>
          <a:custGeom>
            <a:avLst/>
            <a:gdLst>
              <a:gd name="T0" fmla="*/ 8 w 17"/>
              <a:gd name="T1" fmla="*/ 0 h 33"/>
              <a:gd name="T2" fmla="*/ 8 w 17"/>
              <a:gd name="T3" fmla="*/ 0 h 33"/>
              <a:gd name="T4" fmla="*/ 0 w 17"/>
              <a:gd name="T5" fmla="*/ 24 h 33"/>
              <a:gd name="T6" fmla="*/ 8 w 17"/>
              <a:gd name="T7" fmla="*/ 32 h 33"/>
              <a:gd name="T8" fmla="*/ 23 w 17"/>
              <a:gd name="T9" fmla="*/ 8 h 33"/>
              <a:gd name="T10" fmla="*/ 8 w 17"/>
              <a:gd name="T11" fmla="*/ 0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33"/>
              <a:gd name="T20" fmla="*/ 17 w 17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33">
                <a:moveTo>
                  <a:pt x="8" y="0"/>
                </a:moveTo>
                <a:lnTo>
                  <a:pt x="8" y="0"/>
                </a:lnTo>
                <a:lnTo>
                  <a:pt x="0" y="24"/>
                </a:lnTo>
                <a:lnTo>
                  <a:pt x="8" y="32"/>
                </a:lnTo>
                <a:lnTo>
                  <a:pt x="16" y="8"/>
                </a:lnTo>
                <a:lnTo>
                  <a:pt x="8" y="0"/>
                </a:lnTo>
              </a:path>
            </a:pathLst>
          </a:custGeom>
          <a:solidFill>
            <a:srgbClr val="FFC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1" name="Freeform 275"/>
          <p:cNvSpPr>
            <a:spLocks/>
          </p:cNvSpPr>
          <p:nvPr/>
        </p:nvSpPr>
        <p:spPr bwMode="auto">
          <a:xfrm>
            <a:off x="11135431" y="8363926"/>
            <a:ext cx="112788" cy="65170"/>
          </a:xfrm>
          <a:custGeom>
            <a:avLst/>
            <a:gdLst>
              <a:gd name="T0" fmla="*/ 0 w 41"/>
              <a:gd name="T1" fmla="*/ 8 h 25"/>
              <a:gd name="T2" fmla="*/ 0 w 41"/>
              <a:gd name="T3" fmla="*/ 8 h 25"/>
              <a:gd name="T4" fmla="*/ 15 w 41"/>
              <a:gd name="T5" fmla="*/ 16 h 25"/>
              <a:gd name="T6" fmla="*/ 32 w 41"/>
              <a:gd name="T7" fmla="*/ 16 h 25"/>
              <a:gd name="T8" fmla="*/ 46 w 41"/>
              <a:gd name="T9" fmla="*/ 24 h 25"/>
              <a:gd name="T10" fmla="*/ 77 w 41"/>
              <a:gd name="T11" fmla="*/ 8 h 25"/>
              <a:gd name="T12" fmla="*/ 77 w 41"/>
              <a:gd name="T13" fmla="*/ 0 h 25"/>
              <a:gd name="T14" fmla="*/ 32 w 41"/>
              <a:gd name="T15" fmla="*/ 0 h 25"/>
              <a:gd name="T16" fmla="*/ 15 w 41"/>
              <a:gd name="T17" fmla="*/ 0 h 25"/>
              <a:gd name="T18" fmla="*/ 32 w 41"/>
              <a:gd name="T19" fmla="*/ 8 h 25"/>
              <a:gd name="T20" fmla="*/ 15 w 41"/>
              <a:gd name="T21" fmla="*/ 16 h 25"/>
              <a:gd name="T22" fmla="*/ 0 w 41"/>
              <a:gd name="T23" fmla="*/ 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25"/>
              <a:gd name="T38" fmla="*/ 41 w 41"/>
              <a:gd name="T39" fmla="*/ 25 h 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25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16"/>
                </a:lnTo>
                <a:lnTo>
                  <a:pt x="24" y="24"/>
                </a:lnTo>
                <a:lnTo>
                  <a:pt x="40" y="8"/>
                </a:lnTo>
                <a:lnTo>
                  <a:pt x="40" y="0"/>
                </a:lnTo>
                <a:lnTo>
                  <a:pt x="16" y="0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52" name="Freeform 276"/>
          <p:cNvSpPr>
            <a:spLocks/>
          </p:cNvSpPr>
          <p:nvPr/>
        </p:nvSpPr>
        <p:spPr bwMode="auto">
          <a:xfrm>
            <a:off x="11115380" y="6049082"/>
            <a:ext cx="25064" cy="23461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16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w 9"/>
              <a:gd name="T11" fmla="*/ 8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9"/>
              <a:gd name="T20" fmla="*/ 9 w 9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3" name="Freeform 277"/>
          <p:cNvSpPr>
            <a:spLocks/>
          </p:cNvSpPr>
          <p:nvPr/>
        </p:nvSpPr>
        <p:spPr bwMode="auto">
          <a:xfrm>
            <a:off x="10551440" y="5777974"/>
            <a:ext cx="67672" cy="44316"/>
          </a:xfrm>
          <a:custGeom>
            <a:avLst/>
            <a:gdLst>
              <a:gd name="T0" fmla="*/ 0 w 25"/>
              <a:gd name="T1" fmla="*/ 8 h 17"/>
              <a:gd name="T2" fmla="*/ 0 w 25"/>
              <a:gd name="T3" fmla="*/ 8 h 17"/>
              <a:gd name="T4" fmla="*/ 27 w 25"/>
              <a:gd name="T5" fmla="*/ 16 h 17"/>
              <a:gd name="T6" fmla="*/ 41 w 25"/>
              <a:gd name="T7" fmla="*/ 8 h 17"/>
              <a:gd name="T8" fmla="*/ 15 w 25"/>
              <a:gd name="T9" fmla="*/ 0 h 17"/>
              <a:gd name="T10" fmla="*/ 0 w 25"/>
              <a:gd name="T11" fmla="*/ 8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8"/>
                </a:moveTo>
                <a:lnTo>
                  <a:pt x="0" y="8"/>
                </a:lnTo>
                <a:lnTo>
                  <a:pt x="16" y="16"/>
                </a:lnTo>
                <a:lnTo>
                  <a:pt x="24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4" name="Line 278"/>
          <p:cNvSpPr>
            <a:spLocks noChangeShapeType="1"/>
          </p:cNvSpPr>
          <p:nvPr/>
        </p:nvSpPr>
        <p:spPr bwMode="auto">
          <a:xfrm>
            <a:off x="10388524" y="5704984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55" name="Freeform 279"/>
          <p:cNvSpPr>
            <a:spLocks/>
          </p:cNvSpPr>
          <p:nvPr/>
        </p:nvSpPr>
        <p:spPr bwMode="auto">
          <a:xfrm>
            <a:off x="10333383" y="5611139"/>
            <a:ext cx="350896" cy="127734"/>
          </a:xfrm>
          <a:custGeom>
            <a:avLst/>
            <a:gdLst>
              <a:gd name="T0" fmla="*/ 0 w 129"/>
              <a:gd name="T1" fmla="*/ 24 h 49"/>
              <a:gd name="T2" fmla="*/ 0 w 129"/>
              <a:gd name="T3" fmla="*/ 24 h 49"/>
              <a:gd name="T4" fmla="*/ 15 w 129"/>
              <a:gd name="T5" fmla="*/ 24 h 49"/>
              <a:gd name="T6" fmla="*/ 42 w 129"/>
              <a:gd name="T7" fmla="*/ 8 h 49"/>
              <a:gd name="T8" fmla="*/ 71 w 129"/>
              <a:gd name="T9" fmla="*/ 16 h 49"/>
              <a:gd name="T10" fmla="*/ 56 w 129"/>
              <a:gd name="T11" fmla="*/ 16 h 49"/>
              <a:gd name="T12" fmla="*/ 71 w 129"/>
              <a:gd name="T13" fmla="*/ 16 h 49"/>
              <a:gd name="T14" fmla="*/ 128 w 129"/>
              <a:gd name="T15" fmla="*/ 24 h 49"/>
              <a:gd name="T16" fmla="*/ 141 w 129"/>
              <a:gd name="T17" fmla="*/ 40 h 49"/>
              <a:gd name="T18" fmla="*/ 169 w 129"/>
              <a:gd name="T19" fmla="*/ 40 h 49"/>
              <a:gd name="T20" fmla="*/ 156 w 129"/>
              <a:gd name="T21" fmla="*/ 48 h 49"/>
              <a:gd name="T22" fmla="*/ 227 w 129"/>
              <a:gd name="T23" fmla="*/ 48 h 49"/>
              <a:gd name="T24" fmla="*/ 212 w 129"/>
              <a:gd name="T25" fmla="*/ 40 h 49"/>
              <a:gd name="T26" fmla="*/ 198 w 129"/>
              <a:gd name="T27" fmla="*/ 40 h 49"/>
              <a:gd name="T28" fmla="*/ 198 w 129"/>
              <a:gd name="T29" fmla="*/ 32 h 49"/>
              <a:gd name="T30" fmla="*/ 141 w 129"/>
              <a:gd name="T31" fmla="*/ 16 h 49"/>
              <a:gd name="T32" fmla="*/ 71 w 129"/>
              <a:gd name="T33" fmla="*/ 0 h 49"/>
              <a:gd name="T34" fmla="*/ 28 w 129"/>
              <a:gd name="T35" fmla="*/ 8 h 49"/>
              <a:gd name="T36" fmla="*/ 0 w 129"/>
              <a:gd name="T37" fmla="*/ 24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9"/>
              <a:gd name="T58" fmla="*/ 0 h 49"/>
              <a:gd name="T59" fmla="*/ 129 w 129"/>
              <a:gd name="T60" fmla="*/ 49 h 4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9" h="49">
                <a:moveTo>
                  <a:pt x="0" y="24"/>
                </a:moveTo>
                <a:lnTo>
                  <a:pt x="0" y="24"/>
                </a:lnTo>
                <a:lnTo>
                  <a:pt x="8" y="24"/>
                </a:lnTo>
                <a:lnTo>
                  <a:pt x="24" y="8"/>
                </a:lnTo>
                <a:lnTo>
                  <a:pt x="40" y="16"/>
                </a:lnTo>
                <a:lnTo>
                  <a:pt x="32" y="16"/>
                </a:lnTo>
                <a:lnTo>
                  <a:pt x="40" y="16"/>
                </a:lnTo>
                <a:lnTo>
                  <a:pt x="72" y="24"/>
                </a:lnTo>
                <a:lnTo>
                  <a:pt x="80" y="40"/>
                </a:lnTo>
                <a:lnTo>
                  <a:pt x="96" y="40"/>
                </a:lnTo>
                <a:lnTo>
                  <a:pt x="88" y="48"/>
                </a:lnTo>
                <a:lnTo>
                  <a:pt x="128" y="48"/>
                </a:lnTo>
                <a:lnTo>
                  <a:pt x="120" y="40"/>
                </a:lnTo>
                <a:lnTo>
                  <a:pt x="112" y="40"/>
                </a:lnTo>
                <a:lnTo>
                  <a:pt x="112" y="32"/>
                </a:lnTo>
                <a:lnTo>
                  <a:pt x="80" y="16"/>
                </a:lnTo>
                <a:lnTo>
                  <a:pt x="40" y="0"/>
                </a:lnTo>
                <a:lnTo>
                  <a:pt x="16" y="8"/>
                </a:lnTo>
                <a:lnTo>
                  <a:pt x="0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56" name="Freeform 280"/>
          <p:cNvSpPr>
            <a:spLocks/>
          </p:cNvSpPr>
          <p:nvPr/>
        </p:nvSpPr>
        <p:spPr bwMode="auto">
          <a:xfrm>
            <a:off x="10942438" y="5777974"/>
            <a:ext cx="45116" cy="23461"/>
          </a:xfrm>
          <a:custGeom>
            <a:avLst/>
            <a:gdLst>
              <a:gd name="T0" fmla="*/ 0 w 17"/>
              <a:gd name="T1" fmla="*/ 8 h 9"/>
              <a:gd name="T2" fmla="*/ 0 w 17"/>
              <a:gd name="T3" fmla="*/ 8 h 9"/>
              <a:gd name="T4" fmla="*/ 23 w 17"/>
              <a:gd name="T5" fmla="*/ 8 h 9"/>
              <a:gd name="T6" fmla="*/ 0 w 17"/>
              <a:gd name="T7" fmla="*/ 0 h 9"/>
              <a:gd name="T8" fmla="*/ 0 w 17"/>
              <a:gd name="T9" fmla="*/ 8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8"/>
                </a:moveTo>
                <a:lnTo>
                  <a:pt x="0" y="8"/>
                </a:lnTo>
                <a:lnTo>
                  <a:pt x="16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7" name="Freeform 281"/>
          <p:cNvSpPr>
            <a:spLocks/>
          </p:cNvSpPr>
          <p:nvPr/>
        </p:nvSpPr>
        <p:spPr bwMode="auto">
          <a:xfrm>
            <a:off x="11115380" y="5861392"/>
            <a:ext cx="25064" cy="23461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0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8" name="Freeform 282"/>
          <p:cNvSpPr>
            <a:spLocks/>
          </p:cNvSpPr>
          <p:nvPr/>
        </p:nvSpPr>
        <p:spPr bwMode="auto">
          <a:xfrm>
            <a:off x="10551440" y="5548575"/>
            <a:ext cx="22558" cy="65170"/>
          </a:xfrm>
          <a:custGeom>
            <a:avLst/>
            <a:gdLst>
              <a:gd name="T0" fmla="*/ 0 w 9"/>
              <a:gd name="T1" fmla="*/ 0 h 25"/>
              <a:gd name="T2" fmla="*/ 0 w 9"/>
              <a:gd name="T3" fmla="*/ 0 h 25"/>
              <a:gd name="T4" fmla="*/ 0 w 9"/>
              <a:gd name="T5" fmla="*/ 8 h 25"/>
              <a:gd name="T6" fmla="*/ 8 w 9"/>
              <a:gd name="T7" fmla="*/ 24 h 25"/>
              <a:gd name="T8" fmla="*/ 8 w 9"/>
              <a:gd name="T9" fmla="*/ 8 h 25"/>
              <a:gd name="T10" fmla="*/ 0 w 9"/>
              <a:gd name="T11" fmla="*/ 0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25"/>
              <a:gd name="T20" fmla="*/ 9 w 9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2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24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9" name="Line 283"/>
          <p:cNvSpPr>
            <a:spLocks noChangeShapeType="1"/>
          </p:cNvSpPr>
          <p:nvPr/>
        </p:nvSpPr>
        <p:spPr bwMode="auto">
          <a:xfrm>
            <a:off x="10714357" y="5725838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60" name="Freeform 284"/>
          <p:cNvSpPr>
            <a:spLocks/>
          </p:cNvSpPr>
          <p:nvPr/>
        </p:nvSpPr>
        <p:spPr bwMode="auto">
          <a:xfrm>
            <a:off x="10701824" y="4922942"/>
            <a:ext cx="67672" cy="23461"/>
          </a:xfrm>
          <a:custGeom>
            <a:avLst/>
            <a:gdLst>
              <a:gd name="T0" fmla="*/ 0 w 25"/>
              <a:gd name="T1" fmla="*/ 8 h 9"/>
              <a:gd name="T2" fmla="*/ 0 w 25"/>
              <a:gd name="T3" fmla="*/ 8 h 9"/>
              <a:gd name="T4" fmla="*/ 41 w 25"/>
              <a:gd name="T5" fmla="*/ 0 h 9"/>
              <a:gd name="T6" fmla="*/ 27 w 25"/>
              <a:gd name="T7" fmla="*/ 0 h 9"/>
              <a:gd name="T8" fmla="*/ 0 w 25"/>
              <a:gd name="T9" fmla="*/ 8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9"/>
              <a:gd name="T17" fmla="*/ 25 w 25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9">
                <a:moveTo>
                  <a:pt x="0" y="8"/>
                </a:moveTo>
                <a:lnTo>
                  <a:pt x="0" y="8"/>
                </a:lnTo>
                <a:lnTo>
                  <a:pt x="24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61" name="Freeform 285"/>
          <p:cNvSpPr>
            <a:spLocks/>
          </p:cNvSpPr>
          <p:nvPr/>
        </p:nvSpPr>
        <p:spPr bwMode="auto">
          <a:xfrm>
            <a:off x="10701824" y="4922942"/>
            <a:ext cx="67672" cy="23461"/>
          </a:xfrm>
          <a:custGeom>
            <a:avLst/>
            <a:gdLst>
              <a:gd name="T0" fmla="*/ 0 w 25"/>
              <a:gd name="T1" fmla="*/ 8 h 9"/>
              <a:gd name="T2" fmla="*/ 41 w 25"/>
              <a:gd name="T3" fmla="*/ 0 h 9"/>
              <a:gd name="T4" fmla="*/ 27 w 25"/>
              <a:gd name="T5" fmla="*/ 0 h 9"/>
              <a:gd name="T6" fmla="*/ 0 w 25"/>
              <a:gd name="T7" fmla="*/ 8 h 9"/>
              <a:gd name="T8" fmla="*/ 0 60000 65536"/>
              <a:gd name="T9" fmla="*/ 0 60000 65536"/>
              <a:gd name="T10" fmla="*/ 0 60000 65536"/>
              <a:gd name="T11" fmla="*/ 0 60000 65536"/>
              <a:gd name="T12" fmla="*/ 0 w 25"/>
              <a:gd name="T13" fmla="*/ 0 h 9"/>
              <a:gd name="T14" fmla="*/ 25 w 25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" h="9">
                <a:moveTo>
                  <a:pt x="0" y="8"/>
                </a:moveTo>
                <a:lnTo>
                  <a:pt x="24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62" name="Freeform 286"/>
          <p:cNvSpPr>
            <a:spLocks/>
          </p:cNvSpPr>
          <p:nvPr/>
        </p:nvSpPr>
        <p:spPr bwMode="auto">
          <a:xfrm>
            <a:off x="11027656" y="4505852"/>
            <a:ext cx="90230" cy="44316"/>
          </a:xfrm>
          <a:custGeom>
            <a:avLst/>
            <a:gdLst>
              <a:gd name="T0" fmla="*/ 0 w 33"/>
              <a:gd name="T1" fmla="*/ 0 h 17"/>
              <a:gd name="T2" fmla="*/ 0 w 33"/>
              <a:gd name="T3" fmla="*/ 0 h 17"/>
              <a:gd name="T4" fmla="*/ 29 w 33"/>
              <a:gd name="T5" fmla="*/ 16 h 17"/>
              <a:gd name="T6" fmla="*/ 58 w 33"/>
              <a:gd name="T7" fmla="*/ 16 h 17"/>
              <a:gd name="T8" fmla="*/ 29 w 33"/>
              <a:gd name="T9" fmla="*/ 8 h 17"/>
              <a:gd name="T10" fmla="*/ 0 w 33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"/>
              <a:gd name="T19" fmla="*/ 0 h 17"/>
              <a:gd name="T20" fmla="*/ 33 w 33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" h="17">
                <a:moveTo>
                  <a:pt x="0" y="0"/>
                </a:moveTo>
                <a:lnTo>
                  <a:pt x="0" y="0"/>
                </a:lnTo>
                <a:lnTo>
                  <a:pt x="16" y="16"/>
                </a:lnTo>
                <a:lnTo>
                  <a:pt x="32" y="16"/>
                </a:lnTo>
                <a:lnTo>
                  <a:pt x="16" y="8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63" name="Freeform 287"/>
          <p:cNvSpPr>
            <a:spLocks/>
          </p:cNvSpPr>
          <p:nvPr/>
        </p:nvSpPr>
        <p:spPr bwMode="auto">
          <a:xfrm>
            <a:off x="11027656" y="4651834"/>
            <a:ext cx="90230" cy="65170"/>
          </a:xfrm>
          <a:custGeom>
            <a:avLst/>
            <a:gdLst>
              <a:gd name="T0" fmla="*/ 0 w 33"/>
              <a:gd name="T1" fmla="*/ 8 h 25"/>
              <a:gd name="T2" fmla="*/ 0 w 33"/>
              <a:gd name="T3" fmla="*/ 8 h 25"/>
              <a:gd name="T4" fmla="*/ 44 w 33"/>
              <a:gd name="T5" fmla="*/ 24 h 25"/>
              <a:gd name="T6" fmla="*/ 44 w 33"/>
              <a:gd name="T7" fmla="*/ 16 h 25"/>
              <a:gd name="T8" fmla="*/ 58 w 33"/>
              <a:gd name="T9" fmla="*/ 8 h 25"/>
              <a:gd name="T10" fmla="*/ 29 w 33"/>
              <a:gd name="T11" fmla="*/ 8 h 25"/>
              <a:gd name="T12" fmla="*/ 15 w 33"/>
              <a:gd name="T13" fmla="*/ 8 h 25"/>
              <a:gd name="T14" fmla="*/ 15 w 33"/>
              <a:gd name="T15" fmla="*/ 0 h 25"/>
              <a:gd name="T16" fmla="*/ 0 w 33"/>
              <a:gd name="T17" fmla="*/ 8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5"/>
              <a:gd name="T29" fmla="*/ 33 w 33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5">
                <a:moveTo>
                  <a:pt x="0" y="8"/>
                </a:moveTo>
                <a:lnTo>
                  <a:pt x="0" y="8"/>
                </a:lnTo>
                <a:lnTo>
                  <a:pt x="24" y="24"/>
                </a:lnTo>
                <a:lnTo>
                  <a:pt x="24" y="16"/>
                </a:lnTo>
                <a:lnTo>
                  <a:pt x="32" y="8"/>
                </a:lnTo>
                <a:lnTo>
                  <a:pt x="16" y="8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64" name="Freeform 288"/>
          <p:cNvSpPr>
            <a:spLocks/>
          </p:cNvSpPr>
          <p:nvPr/>
        </p:nvSpPr>
        <p:spPr bwMode="auto">
          <a:xfrm>
            <a:off x="10486274" y="4151327"/>
            <a:ext cx="45116" cy="44316"/>
          </a:xfrm>
          <a:custGeom>
            <a:avLst/>
            <a:gdLst>
              <a:gd name="T0" fmla="*/ 0 w 17"/>
              <a:gd name="T1" fmla="*/ 8 h 17"/>
              <a:gd name="T2" fmla="*/ 0 w 17"/>
              <a:gd name="T3" fmla="*/ 8 h 17"/>
              <a:gd name="T4" fmla="*/ 23 w 17"/>
              <a:gd name="T5" fmla="*/ 16 h 17"/>
              <a:gd name="T6" fmla="*/ 23 w 17"/>
              <a:gd name="T7" fmla="*/ 0 h 17"/>
              <a:gd name="T8" fmla="*/ 0 w 17"/>
              <a:gd name="T9" fmla="*/ 8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16" y="16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65" name="Freeform 289"/>
          <p:cNvSpPr>
            <a:spLocks/>
          </p:cNvSpPr>
          <p:nvPr/>
        </p:nvSpPr>
        <p:spPr bwMode="auto">
          <a:xfrm>
            <a:off x="10421108" y="4339017"/>
            <a:ext cx="45116" cy="23461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23 w 17"/>
              <a:gd name="T5" fmla="*/ 8 h 9"/>
              <a:gd name="T6" fmla="*/ 23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66" name="Freeform 290"/>
          <p:cNvSpPr>
            <a:spLocks/>
          </p:cNvSpPr>
          <p:nvPr/>
        </p:nvSpPr>
        <p:spPr bwMode="auto">
          <a:xfrm>
            <a:off x="11200598" y="4422435"/>
            <a:ext cx="220563" cy="252861"/>
          </a:xfrm>
          <a:custGeom>
            <a:avLst/>
            <a:gdLst>
              <a:gd name="T0" fmla="*/ 0 w 81"/>
              <a:gd name="T1" fmla="*/ 72 h 97"/>
              <a:gd name="T2" fmla="*/ 0 w 81"/>
              <a:gd name="T3" fmla="*/ 72 h 97"/>
              <a:gd name="T4" fmla="*/ 0 w 81"/>
              <a:gd name="T5" fmla="*/ 80 h 97"/>
              <a:gd name="T6" fmla="*/ 15 w 81"/>
              <a:gd name="T7" fmla="*/ 80 h 97"/>
              <a:gd name="T8" fmla="*/ 85 w 81"/>
              <a:gd name="T9" fmla="*/ 80 h 97"/>
              <a:gd name="T10" fmla="*/ 85 w 81"/>
              <a:gd name="T11" fmla="*/ 88 h 97"/>
              <a:gd name="T12" fmla="*/ 71 w 81"/>
              <a:gd name="T13" fmla="*/ 88 h 97"/>
              <a:gd name="T14" fmla="*/ 85 w 81"/>
              <a:gd name="T15" fmla="*/ 88 h 97"/>
              <a:gd name="T16" fmla="*/ 100 w 81"/>
              <a:gd name="T17" fmla="*/ 80 h 97"/>
              <a:gd name="T18" fmla="*/ 115 w 81"/>
              <a:gd name="T19" fmla="*/ 80 h 97"/>
              <a:gd name="T20" fmla="*/ 115 w 81"/>
              <a:gd name="T21" fmla="*/ 88 h 97"/>
              <a:gd name="T22" fmla="*/ 128 w 81"/>
              <a:gd name="T23" fmla="*/ 88 h 97"/>
              <a:gd name="T24" fmla="*/ 128 w 81"/>
              <a:gd name="T25" fmla="*/ 96 h 97"/>
              <a:gd name="T26" fmla="*/ 144 w 81"/>
              <a:gd name="T27" fmla="*/ 96 h 97"/>
              <a:gd name="T28" fmla="*/ 144 w 81"/>
              <a:gd name="T29" fmla="*/ 80 h 97"/>
              <a:gd name="T30" fmla="*/ 128 w 81"/>
              <a:gd name="T31" fmla="*/ 80 h 97"/>
              <a:gd name="T32" fmla="*/ 144 w 81"/>
              <a:gd name="T33" fmla="*/ 72 h 97"/>
              <a:gd name="T34" fmla="*/ 128 w 81"/>
              <a:gd name="T35" fmla="*/ 80 h 97"/>
              <a:gd name="T36" fmla="*/ 115 w 81"/>
              <a:gd name="T37" fmla="*/ 72 h 97"/>
              <a:gd name="T38" fmla="*/ 144 w 81"/>
              <a:gd name="T39" fmla="*/ 56 h 97"/>
              <a:gd name="T40" fmla="*/ 128 w 81"/>
              <a:gd name="T41" fmla="*/ 64 h 97"/>
              <a:gd name="T42" fmla="*/ 115 w 81"/>
              <a:gd name="T43" fmla="*/ 56 h 97"/>
              <a:gd name="T44" fmla="*/ 128 w 81"/>
              <a:gd name="T45" fmla="*/ 48 h 97"/>
              <a:gd name="T46" fmla="*/ 85 w 81"/>
              <a:gd name="T47" fmla="*/ 48 h 97"/>
              <a:gd name="T48" fmla="*/ 71 w 81"/>
              <a:gd name="T49" fmla="*/ 40 h 97"/>
              <a:gd name="T50" fmla="*/ 85 w 81"/>
              <a:gd name="T51" fmla="*/ 32 h 97"/>
              <a:gd name="T52" fmla="*/ 71 w 81"/>
              <a:gd name="T53" fmla="*/ 32 h 97"/>
              <a:gd name="T54" fmla="*/ 58 w 81"/>
              <a:gd name="T55" fmla="*/ 40 h 97"/>
              <a:gd name="T56" fmla="*/ 85 w 81"/>
              <a:gd name="T57" fmla="*/ 0 h 97"/>
              <a:gd name="T58" fmla="*/ 58 w 81"/>
              <a:gd name="T59" fmla="*/ 8 h 97"/>
              <a:gd name="T60" fmla="*/ 15 w 81"/>
              <a:gd name="T61" fmla="*/ 56 h 97"/>
              <a:gd name="T62" fmla="*/ 15 w 81"/>
              <a:gd name="T63" fmla="*/ 64 h 97"/>
              <a:gd name="T64" fmla="*/ 0 w 81"/>
              <a:gd name="T65" fmla="*/ 72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1"/>
              <a:gd name="T100" fmla="*/ 0 h 97"/>
              <a:gd name="T101" fmla="*/ 81 w 81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1" h="97">
                <a:moveTo>
                  <a:pt x="0" y="72"/>
                </a:moveTo>
                <a:lnTo>
                  <a:pt x="0" y="72"/>
                </a:lnTo>
                <a:lnTo>
                  <a:pt x="0" y="80"/>
                </a:lnTo>
                <a:lnTo>
                  <a:pt x="8" y="80"/>
                </a:lnTo>
                <a:lnTo>
                  <a:pt x="48" y="80"/>
                </a:lnTo>
                <a:lnTo>
                  <a:pt x="48" y="88"/>
                </a:lnTo>
                <a:lnTo>
                  <a:pt x="40" y="88"/>
                </a:lnTo>
                <a:lnTo>
                  <a:pt x="48" y="88"/>
                </a:lnTo>
                <a:lnTo>
                  <a:pt x="56" y="80"/>
                </a:lnTo>
                <a:lnTo>
                  <a:pt x="64" y="80"/>
                </a:lnTo>
                <a:lnTo>
                  <a:pt x="64" y="88"/>
                </a:lnTo>
                <a:lnTo>
                  <a:pt x="72" y="88"/>
                </a:lnTo>
                <a:lnTo>
                  <a:pt x="72" y="96"/>
                </a:lnTo>
                <a:lnTo>
                  <a:pt x="80" y="96"/>
                </a:lnTo>
                <a:lnTo>
                  <a:pt x="80" y="80"/>
                </a:lnTo>
                <a:lnTo>
                  <a:pt x="72" y="80"/>
                </a:lnTo>
                <a:lnTo>
                  <a:pt x="80" y="72"/>
                </a:lnTo>
                <a:lnTo>
                  <a:pt x="72" y="80"/>
                </a:lnTo>
                <a:lnTo>
                  <a:pt x="64" y="72"/>
                </a:lnTo>
                <a:lnTo>
                  <a:pt x="80" y="56"/>
                </a:lnTo>
                <a:lnTo>
                  <a:pt x="72" y="64"/>
                </a:lnTo>
                <a:lnTo>
                  <a:pt x="64" y="56"/>
                </a:lnTo>
                <a:lnTo>
                  <a:pt x="72" y="48"/>
                </a:lnTo>
                <a:lnTo>
                  <a:pt x="48" y="48"/>
                </a:lnTo>
                <a:lnTo>
                  <a:pt x="40" y="40"/>
                </a:lnTo>
                <a:lnTo>
                  <a:pt x="48" y="32"/>
                </a:lnTo>
                <a:lnTo>
                  <a:pt x="40" y="32"/>
                </a:lnTo>
                <a:lnTo>
                  <a:pt x="32" y="40"/>
                </a:lnTo>
                <a:lnTo>
                  <a:pt x="48" y="0"/>
                </a:lnTo>
                <a:lnTo>
                  <a:pt x="32" y="8"/>
                </a:lnTo>
                <a:lnTo>
                  <a:pt x="8" y="56"/>
                </a:lnTo>
                <a:lnTo>
                  <a:pt x="8" y="64"/>
                </a:lnTo>
                <a:lnTo>
                  <a:pt x="0" y="7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67" name="Freeform 291"/>
          <p:cNvSpPr>
            <a:spLocks/>
          </p:cNvSpPr>
          <p:nvPr/>
        </p:nvSpPr>
        <p:spPr bwMode="auto">
          <a:xfrm>
            <a:off x="7488622" y="3901073"/>
            <a:ext cx="67672" cy="44316"/>
          </a:xfrm>
          <a:custGeom>
            <a:avLst/>
            <a:gdLst>
              <a:gd name="T0" fmla="*/ 0 w 25"/>
              <a:gd name="T1" fmla="*/ 8 h 17"/>
              <a:gd name="T2" fmla="*/ 0 w 25"/>
              <a:gd name="T3" fmla="*/ 8 h 17"/>
              <a:gd name="T4" fmla="*/ 27 w 25"/>
              <a:gd name="T5" fmla="*/ 16 h 17"/>
              <a:gd name="T6" fmla="*/ 41 w 25"/>
              <a:gd name="T7" fmla="*/ 8 h 17"/>
              <a:gd name="T8" fmla="*/ 27 w 25"/>
              <a:gd name="T9" fmla="*/ 0 h 17"/>
              <a:gd name="T10" fmla="*/ 0 w 25"/>
              <a:gd name="T11" fmla="*/ 8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8"/>
                </a:moveTo>
                <a:lnTo>
                  <a:pt x="0" y="8"/>
                </a:lnTo>
                <a:lnTo>
                  <a:pt x="16" y="16"/>
                </a:lnTo>
                <a:lnTo>
                  <a:pt x="24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68" name="Freeform 292"/>
          <p:cNvSpPr>
            <a:spLocks/>
          </p:cNvSpPr>
          <p:nvPr/>
        </p:nvSpPr>
        <p:spPr bwMode="auto">
          <a:xfrm>
            <a:off x="7922229" y="4026200"/>
            <a:ext cx="112788" cy="106879"/>
          </a:xfrm>
          <a:custGeom>
            <a:avLst/>
            <a:gdLst>
              <a:gd name="T0" fmla="*/ 0 w 41"/>
              <a:gd name="T1" fmla="*/ 32 h 41"/>
              <a:gd name="T2" fmla="*/ 0 w 41"/>
              <a:gd name="T3" fmla="*/ 32 h 41"/>
              <a:gd name="T4" fmla="*/ 15 w 41"/>
              <a:gd name="T5" fmla="*/ 40 h 41"/>
              <a:gd name="T6" fmla="*/ 46 w 41"/>
              <a:gd name="T7" fmla="*/ 24 h 41"/>
              <a:gd name="T8" fmla="*/ 60 w 41"/>
              <a:gd name="T9" fmla="*/ 24 h 41"/>
              <a:gd name="T10" fmla="*/ 60 w 41"/>
              <a:gd name="T11" fmla="*/ 16 h 41"/>
              <a:gd name="T12" fmla="*/ 46 w 41"/>
              <a:gd name="T13" fmla="*/ 16 h 41"/>
              <a:gd name="T14" fmla="*/ 77 w 41"/>
              <a:gd name="T15" fmla="*/ 8 h 41"/>
              <a:gd name="T16" fmla="*/ 60 w 41"/>
              <a:gd name="T17" fmla="*/ 0 h 41"/>
              <a:gd name="T18" fmla="*/ 0 w 41"/>
              <a:gd name="T19" fmla="*/ 32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"/>
              <a:gd name="T31" fmla="*/ 0 h 41"/>
              <a:gd name="T32" fmla="*/ 41 w 41"/>
              <a:gd name="T33" fmla="*/ 41 h 4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" h="41">
                <a:moveTo>
                  <a:pt x="0" y="32"/>
                </a:moveTo>
                <a:lnTo>
                  <a:pt x="0" y="32"/>
                </a:lnTo>
                <a:lnTo>
                  <a:pt x="8" y="40"/>
                </a:lnTo>
                <a:lnTo>
                  <a:pt x="24" y="24"/>
                </a:lnTo>
                <a:lnTo>
                  <a:pt x="32" y="24"/>
                </a:lnTo>
                <a:lnTo>
                  <a:pt x="32" y="16"/>
                </a:lnTo>
                <a:lnTo>
                  <a:pt x="24" y="16"/>
                </a:lnTo>
                <a:lnTo>
                  <a:pt x="40" y="8"/>
                </a:lnTo>
                <a:lnTo>
                  <a:pt x="32" y="0"/>
                </a:lnTo>
                <a:lnTo>
                  <a:pt x="0" y="32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69" name="Freeform 293"/>
          <p:cNvSpPr>
            <a:spLocks/>
          </p:cNvSpPr>
          <p:nvPr/>
        </p:nvSpPr>
        <p:spPr bwMode="auto">
          <a:xfrm>
            <a:off x="8681668" y="4276454"/>
            <a:ext cx="70179" cy="127734"/>
          </a:xfrm>
          <a:custGeom>
            <a:avLst/>
            <a:gdLst>
              <a:gd name="T0" fmla="*/ 0 w 25"/>
              <a:gd name="T1" fmla="*/ 0 h 49"/>
              <a:gd name="T2" fmla="*/ 0 w 25"/>
              <a:gd name="T3" fmla="*/ 0 h 49"/>
              <a:gd name="T4" fmla="*/ 0 w 25"/>
              <a:gd name="T5" fmla="*/ 16 h 49"/>
              <a:gd name="T6" fmla="*/ 17 w 25"/>
              <a:gd name="T7" fmla="*/ 40 h 49"/>
              <a:gd name="T8" fmla="*/ 54 w 25"/>
              <a:gd name="T9" fmla="*/ 48 h 49"/>
              <a:gd name="T10" fmla="*/ 17 w 25"/>
              <a:gd name="T11" fmla="*/ 32 h 49"/>
              <a:gd name="T12" fmla="*/ 35 w 25"/>
              <a:gd name="T13" fmla="*/ 24 h 49"/>
              <a:gd name="T14" fmla="*/ 17 w 25"/>
              <a:gd name="T15" fmla="*/ 16 h 49"/>
              <a:gd name="T16" fmla="*/ 35 w 25"/>
              <a:gd name="T17" fmla="*/ 0 h 49"/>
              <a:gd name="T18" fmla="*/ 0 w 25"/>
              <a:gd name="T19" fmla="*/ 0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"/>
              <a:gd name="T31" fmla="*/ 0 h 49"/>
              <a:gd name="T32" fmla="*/ 25 w 25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" h="49">
                <a:moveTo>
                  <a:pt x="0" y="0"/>
                </a:moveTo>
                <a:lnTo>
                  <a:pt x="0" y="0"/>
                </a:lnTo>
                <a:lnTo>
                  <a:pt x="0" y="16"/>
                </a:lnTo>
                <a:lnTo>
                  <a:pt x="8" y="40"/>
                </a:lnTo>
                <a:lnTo>
                  <a:pt x="24" y="48"/>
                </a:lnTo>
                <a:lnTo>
                  <a:pt x="8" y="32"/>
                </a:lnTo>
                <a:lnTo>
                  <a:pt x="16" y="24"/>
                </a:lnTo>
                <a:lnTo>
                  <a:pt x="8" y="16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70" name="Freeform 294"/>
          <p:cNvSpPr>
            <a:spLocks/>
          </p:cNvSpPr>
          <p:nvPr/>
        </p:nvSpPr>
        <p:spPr bwMode="auto">
          <a:xfrm>
            <a:off x="8834558" y="4464143"/>
            <a:ext cx="177954" cy="127734"/>
          </a:xfrm>
          <a:custGeom>
            <a:avLst/>
            <a:gdLst>
              <a:gd name="T0" fmla="*/ 0 w 65"/>
              <a:gd name="T1" fmla="*/ 0 h 49"/>
              <a:gd name="T2" fmla="*/ 0 w 65"/>
              <a:gd name="T3" fmla="*/ 0 h 49"/>
              <a:gd name="T4" fmla="*/ 15 w 65"/>
              <a:gd name="T5" fmla="*/ 16 h 49"/>
              <a:gd name="T6" fmla="*/ 44 w 65"/>
              <a:gd name="T7" fmla="*/ 24 h 49"/>
              <a:gd name="T8" fmla="*/ 74 w 65"/>
              <a:gd name="T9" fmla="*/ 32 h 49"/>
              <a:gd name="T10" fmla="*/ 74 w 65"/>
              <a:gd name="T11" fmla="*/ 40 h 49"/>
              <a:gd name="T12" fmla="*/ 104 w 65"/>
              <a:gd name="T13" fmla="*/ 48 h 49"/>
              <a:gd name="T14" fmla="*/ 118 w 65"/>
              <a:gd name="T15" fmla="*/ 48 h 49"/>
              <a:gd name="T16" fmla="*/ 60 w 65"/>
              <a:gd name="T17" fmla="*/ 8 h 49"/>
              <a:gd name="T18" fmla="*/ 15 w 65"/>
              <a:gd name="T19" fmla="*/ 0 h 49"/>
              <a:gd name="T20" fmla="*/ 0 w 65"/>
              <a:gd name="T21" fmla="*/ 0 h 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5"/>
              <a:gd name="T34" fmla="*/ 0 h 49"/>
              <a:gd name="T35" fmla="*/ 65 w 65"/>
              <a:gd name="T36" fmla="*/ 49 h 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5" h="49">
                <a:moveTo>
                  <a:pt x="0" y="0"/>
                </a:moveTo>
                <a:lnTo>
                  <a:pt x="0" y="0"/>
                </a:lnTo>
                <a:lnTo>
                  <a:pt x="8" y="16"/>
                </a:lnTo>
                <a:lnTo>
                  <a:pt x="24" y="24"/>
                </a:lnTo>
                <a:lnTo>
                  <a:pt x="40" y="32"/>
                </a:lnTo>
                <a:lnTo>
                  <a:pt x="40" y="40"/>
                </a:lnTo>
                <a:lnTo>
                  <a:pt x="56" y="48"/>
                </a:lnTo>
                <a:lnTo>
                  <a:pt x="64" y="48"/>
                </a:lnTo>
                <a:lnTo>
                  <a:pt x="32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71" name="Line 295"/>
          <p:cNvSpPr>
            <a:spLocks noChangeShapeType="1"/>
          </p:cNvSpPr>
          <p:nvPr/>
        </p:nvSpPr>
        <p:spPr bwMode="auto">
          <a:xfrm flipV="1">
            <a:off x="7456039" y="4328590"/>
            <a:ext cx="22558" cy="8341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72" name="Freeform 296"/>
          <p:cNvSpPr>
            <a:spLocks/>
          </p:cNvSpPr>
          <p:nvPr/>
        </p:nvSpPr>
        <p:spPr bwMode="auto">
          <a:xfrm>
            <a:off x="7488622" y="4297308"/>
            <a:ext cx="45116" cy="23461"/>
          </a:xfrm>
          <a:custGeom>
            <a:avLst/>
            <a:gdLst>
              <a:gd name="T0" fmla="*/ 0 w 17"/>
              <a:gd name="T1" fmla="*/ 8 h 9"/>
              <a:gd name="T2" fmla="*/ 0 w 17"/>
              <a:gd name="T3" fmla="*/ 8 h 9"/>
              <a:gd name="T4" fmla="*/ 23 w 17"/>
              <a:gd name="T5" fmla="*/ 8 h 9"/>
              <a:gd name="T6" fmla="*/ 23 w 17"/>
              <a:gd name="T7" fmla="*/ 0 h 9"/>
              <a:gd name="T8" fmla="*/ 8 w 17"/>
              <a:gd name="T9" fmla="*/ 0 h 9"/>
              <a:gd name="T10" fmla="*/ 8 w 17"/>
              <a:gd name="T11" fmla="*/ 8 h 9"/>
              <a:gd name="T12" fmla="*/ 0 w 17"/>
              <a:gd name="T13" fmla="*/ 8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9"/>
              <a:gd name="T23" fmla="*/ 17 w 17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9">
                <a:moveTo>
                  <a:pt x="0" y="8"/>
                </a:moveTo>
                <a:lnTo>
                  <a:pt x="0" y="8"/>
                </a:ln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73" name="Line 297"/>
          <p:cNvSpPr>
            <a:spLocks noChangeShapeType="1"/>
          </p:cNvSpPr>
          <p:nvPr/>
        </p:nvSpPr>
        <p:spPr bwMode="auto">
          <a:xfrm>
            <a:off x="10864740" y="6017800"/>
            <a:ext cx="22558" cy="208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74" name="Line 298"/>
          <p:cNvSpPr>
            <a:spLocks noChangeShapeType="1"/>
          </p:cNvSpPr>
          <p:nvPr/>
        </p:nvSpPr>
        <p:spPr bwMode="auto">
          <a:xfrm>
            <a:off x="11147963" y="5934383"/>
            <a:ext cx="20051" cy="208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75" name="Line 299"/>
          <p:cNvSpPr>
            <a:spLocks noChangeShapeType="1"/>
          </p:cNvSpPr>
          <p:nvPr/>
        </p:nvSpPr>
        <p:spPr bwMode="auto">
          <a:xfrm>
            <a:off x="10538908" y="5517293"/>
            <a:ext cx="45116" cy="20854"/>
          </a:xfrm>
          <a:prstGeom prst="line">
            <a:avLst/>
          </a:pr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ja-JP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76" name="Freeform 300"/>
          <p:cNvSpPr>
            <a:spLocks/>
          </p:cNvSpPr>
          <p:nvPr/>
        </p:nvSpPr>
        <p:spPr bwMode="auto">
          <a:xfrm>
            <a:off x="10571491" y="5486012"/>
            <a:ext cx="25064" cy="44316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16 w 9"/>
              <a:gd name="T5" fmla="*/ 8 h 17"/>
              <a:gd name="T6" fmla="*/ 16 w 9"/>
              <a:gd name="T7" fmla="*/ 16 h 17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7"/>
              <a:gd name="T14" fmla="*/ 9 w 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16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77" name="Freeform 301"/>
          <p:cNvSpPr>
            <a:spLocks/>
          </p:cNvSpPr>
          <p:nvPr/>
        </p:nvSpPr>
        <p:spPr bwMode="auto">
          <a:xfrm>
            <a:off x="10594049" y="5527721"/>
            <a:ext cx="25064" cy="44316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16 w 9"/>
              <a:gd name="T5" fmla="*/ 8 h 17"/>
              <a:gd name="T6" fmla="*/ 16 w 9"/>
              <a:gd name="T7" fmla="*/ 16 h 17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7"/>
              <a:gd name="T14" fmla="*/ 9 w 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16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78" name="Line 302"/>
          <p:cNvSpPr>
            <a:spLocks noChangeShapeType="1"/>
          </p:cNvSpPr>
          <p:nvPr/>
        </p:nvSpPr>
        <p:spPr bwMode="auto">
          <a:xfrm>
            <a:off x="10669241" y="5642420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79" name="Freeform 303"/>
          <p:cNvSpPr>
            <a:spLocks/>
          </p:cNvSpPr>
          <p:nvPr/>
        </p:nvSpPr>
        <p:spPr bwMode="auto">
          <a:xfrm>
            <a:off x="10681773" y="5631993"/>
            <a:ext cx="22558" cy="23461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8 w 9"/>
              <a:gd name="T5" fmla="*/ 8 h 9"/>
              <a:gd name="T6" fmla="*/ 0 w 9"/>
              <a:gd name="T7" fmla="*/ 8 h 9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9"/>
              <a:gd name="T14" fmla="*/ 9 w 9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80" name="Line 304"/>
          <p:cNvSpPr>
            <a:spLocks noChangeShapeType="1"/>
          </p:cNvSpPr>
          <p:nvPr/>
        </p:nvSpPr>
        <p:spPr bwMode="auto">
          <a:xfrm>
            <a:off x="10734407" y="5684130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81" name="Freeform 305"/>
          <p:cNvSpPr>
            <a:spLocks/>
          </p:cNvSpPr>
          <p:nvPr/>
        </p:nvSpPr>
        <p:spPr bwMode="auto">
          <a:xfrm>
            <a:off x="10746940" y="5673702"/>
            <a:ext cx="45116" cy="2607"/>
          </a:xfrm>
          <a:custGeom>
            <a:avLst/>
            <a:gdLst>
              <a:gd name="T0" fmla="*/ 0 w 17"/>
              <a:gd name="T1" fmla="*/ 0 h 1"/>
              <a:gd name="T2" fmla="*/ 0 w 17"/>
              <a:gd name="T3" fmla="*/ 0 h 1"/>
              <a:gd name="T4" fmla="*/ 8 w 17"/>
              <a:gd name="T5" fmla="*/ 0 h 1"/>
              <a:gd name="T6" fmla="*/ 23 w 17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"/>
              <a:gd name="T14" fmla="*/ 17 w 17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82" name="Line 306"/>
          <p:cNvSpPr>
            <a:spLocks noChangeShapeType="1"/>
          </p:cNvSpPr>
          <p:nvPr/>
        </p:nvSpPr>
        <p:spPr bwMode="auto">
          <a:xfrm>
            <a:off x="10431133" y="5600711"/>
            <a:ext cx="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83" name="Line 307"/>
          <p:cNvSpPr>
            <a:spLocks noChangeShapeType="1"/>
          </p:cNvSpPr>
          <p:nvPr/>
        </p:nvSpPr>
        <p:spPr bwMode="auto">
          <a:xfrm>
            <a:off x="10649190" y="5600711"/>
            <a:ext cx="20051" cy="2085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84" name="Line 308"/>
          <p:cNvSpPr>
            <a:spLocks noChangeShapeType="1"/>
          </p:cNvSpPr>
          <p:nvPr/>
        </p:nvSpPr>
        <p:spPr bwMode="auto">
          <a:xfrm flipV="1">
            <a:off x="10649190" y="5162767"/>
            <a:ext cx="20051" cy="62564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Ins="18288"/>
          <a:lstStyle/>
          <a:p>
            <a:endParaRPr lang="ja-JP" altLang="en-US"/>
          </a:p>
        </p:txBody>
      </p:sp>
      <p:sp>
        <p:nvSpPr>
          <p:cNvPr id="485" name="Freeform 309"/>
          <p:cNvSpPr>
            <a:spLocks/>
          </p:cNvSpPr>
          <p:nvPr/>
        </p:nvSpPr>
        <p:spPr bwMode="auto">
          <a:xfrm>
            <a:off x="9421055" y="3942782"/>
            <a:ext cx="132839" cy="86024"/>
          </a:xfrm>
          <a:custGeom>
            <a:avLst/>
            <a:gdLst>
              <a:gd name="T0" fmla="*/ 0 w 49"/>
              <a:gd name="T1" fmla="*/ 24 h 33"/>
              <a:gd name="T2" fmla="*/ 0 w 49"/>
              <a:gd name="T3" fmla="*/ 24 h 33"/>
              <a:gd name="T4" fmla="*/ 15 w 49"/>
              <a:gd name="T5" fmla="*/ 32 h 33"/>
              <a:gd name="T6" fmla="*/ 27 w 49"/>
              <a:gd name="T7" fmla="*/ 24 h 33"/>
              <a:gd name="T8" fmla="*/ 83 w 49"/>
              <a:gd name="T9" fmla="*/ 16 h 33"/>
              <a:gd name="T10" fmla="*/ 27 w 49"/>
              <a:gd name="T11" fmla="*/ 0 h 33"/>
              <a:gd name="T12" fmla="*/ 0 w 49"/>
              <a:gd name="T13" fmla="*/ 24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3"/>
              <a:gd name="T23" fmla="*/ 49 w 4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3">
                <a:moveTo>
                  <a:pt x="0" y="24"/>
                </a:moveTo>
                <a:lnTo>
                  <a:pt x="0" y="24"/>
                </a:lnTo>
                <a:lnTo>
                  <a:pt x="8" y="32"/>
                </a:lnTo>
                <a:lnTo>
                  <a:pt x="16" y="24"/>
                </a:lnTo>
                <a:lnTo>
                  <a:pt x="48" y="16"/>
                </a:lnTo>
                <a:lnTo>
                  <a:pt x="16" y="0"/>
                </a:lnTo>
                <a:lnTo>
                  <a:pt x="0" y="24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86" name="Freeform 310"/>
          <p:cNvSpPr>
            <a:spLocks/>
          </p:cNvSpPr>
          <p:nvPr/>
        </p:nvSpPr>
        <p:spPr bwMode="auto">
          <a:xfrm>
            <a:off x="9704278" y="4047055"/>
            <a:ext cx="45116" cy="106879"/>
          </a:xfrm>
          <a:custGeom>
            <a:avLst/>
            <a:gdLst>
              <a:gd name="T0" fmla="*/ 0 w 17"/>
              <a:gd name="T1" fmla="*/ 40 h 41"/>
              <a:gd name="T2" fmla="*/ 0 w 17"/>
              <a:gd name="T3" fmla="*/ 40 h 41"/>
              <a:gd name="T4" fmla="*/ 8 w 17"/>
              <a:gd name="T5" fmla="*/ 40 h 41"/>
              <a:gd name="T6" fmla="*/ 8 w 17"/>
              <a:gd name="T7" fmla="*/ 16 h 41"/>
              <a:gd name="T8" fmla="*/ 23 w 17"/>
              <a:gd name="T9" fmla="*/ 8 h 41"/>
              <a:gd name="T10" fmla="*/ 8 w 17"/>
              <a:gd name="T11" fmla="*/ 0 h 41"/>
              <a:gd name="T12" fmla="*/ 0 w 17"/>
              <a:gd name="T13" fmla="*/ 16 h 41"/>
              <a:gd name="T14" fmla="*/ 8 w 17"/>
              <a:gd name="T15" fmla="*/ 24 h 41"/>
              <a:gd name="T16" fmla="*/ 0 w 17"/>
              <a:gd name="T17" fmla="*/ 4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"/>
              <a:gd name="T28" fmla="*/ 0 h 41"/>
              <a:gd name="T29" fmla="*/ 17 w 17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" h="41">
                <a:moveTo>
                  <a:pt x="0" y="40"/>
                </a:moveTo>
                <a:lnTo>
                  <a:pt x="0" y="40"/>
                </a:lnTo>
                <a:lnTo>
                  <a:pt x="8" y="40"/>
                </a:lnTo>
                <a:lnTo>
                  <a:pt x="8" y="16"/>
                </a:lnTo>
                <a:lnTo>
                  <a:pt x="16" y="8"/>
                </a:lnTo>
                <a:lnTo>
                  <a:pt x="8" y="0"/>
                </a:lnTo>
                <a:lnTo>
                  <a:pt x="0" y="16"/>
                </a:lnTo>
                <a:lnTo>
                  <a:pt x="8" y="24"/>
                </a:lnTo>
                <a:lnTo>
                  <a:pt x="0" y="40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87" name="Freeform 311"/>
          <p:cNvSpPr>
            <a:spLocks/>
          </p:cNvSpPr>
          <p:nvPr/>
        </p:nvSpPr>
        <p:spPr bwMode="auto">
          <a:xfrm>
            <a:off x="9834611" y="4297308"/>
            <a:ext cx="110282" cy="190297"/>
          </a:xfrm>
          <a:custGeom>
            <a:avLst/>
            <a:gdLst>
              <a:gd name="T0" fmla="*/ 0 w 41"/>
              <a:gd name="T1" fmla="*/ 8 h 73"/>
              <a:gd name="T2" fmla="*/ 0 w 41"/>
              <a:gd name="T3" fmla="*/ 8 h 73"/>
              <a:gd name="T4" fmla="*/ 25 w 41"/>
              <a:gd name="T5" fmla="*/ 32 h 73"/>
              <a:gd name="T6" fmla="*/ 25 w 41"/>
              <a:gd name="T7" fmla="*/ 40 h 73"/>
              <a:gd name="T8" fmla="*/ 39 w 41"/>
              <a:gd name="T9" fmla="*/ 40 h 73"/>
              <a:gd name="T10" fmla="*/ 39 w 41"/>
              <a:gd name="T11" fmla="*/ 48 h 73"/>
              <a:gd name="T12" fmla="*/ 52 w 41"/>
              <a:gd name="T13" fmla="*/ 48 h 73"/>
              <a:gd name="T14" fmla="*/ 39 w 41"/>
              <a:gd name="T15" fmla="*/ 72 h 73"/>
              <a:gd name="T16" fmla="*/ 52 w 41"/>
              <a:gd name="T17" fmla="*/ 72 h 73"/>
              <a:gd name="T18" fmla="*/ 65 w 41"/>
              <a:gd name="T19" fmla="*/ 56 h 73"/>
              <a:gd name="T20" fmla="*/ 25 w 41"/>
              <a:gd name="T21" fmla="*/ 8 h 73"/>
              <a:gd name="T22" fmla="*/ 0 w 41"/>
              <a:gd name="T23" fmla="*/ 0 h 73"/>
              <a:gd name="T24" fmla="*/ 0 w 41"/>
              <a:gd name="T25" fmla="*/ 8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"/>
              <a:gd name="T40" fmla="*/ 0 h 73"/>
              <a:gd name="T41" fmla="*/ 41 w 41"/>
              <a:gd name="T42" fmla="*/ 73 h 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" h="73">
                <a:moveTo>
                  <a:pt x="0" y="8"/>
                </a:moveTo>
                <a:lnTo>
                  <a:pt x="0" y="8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24" y="48"/>
                </a:lnTo>
                <a:lnTo>
                  <a:pt x="32" y="48"/>
                </a:lnTo>
                <a:lnTo>
                  <a:pt x="24" y="72"/>
                </a:lnTo>
                <a:lnTo>
                  <a:pt x="32" y="72"/>
                </a:lnTo>
                <a:lnTo>
                  <a:pt x="40" y="56"/>
                </a:lnTo>
                <a:lnTo>
                  <a:pt x="16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88" name="Freeform 312"/>
          <p:cNvSpPr>
            <a:spLocks/>
          </p:cNvSpPr>
          <p:nvPr/>
        </p:nvSpPr>
        <p:spPr bwMode="auto">
          <a:xfrm>
            <a:off x="9769444" y="4339017"/>
            <a:ext cx="110282" cy="169442"/>
          </a:xfrm>
          <a:custGeom>
            <a:avLst/>
            <a:gdLst>
              <a:gd name="T0" fmla="*/ 0 w 41"/>
              <a:gd name="T1" fmla="*/ 0 h 65"/>
              <a:gd name="T2" fmla="*/ 0 w 41"/>
              <a:gd name="T3" fmla="*/ 0 h 65"/>
              <a:gd name="T4" fmla="*/ 0 w 41"/>
              <a:gd name="T5" fmla="*/ 8 h 65"/>
              <a:gd name="T6" fmla="*/ 15 w 41"/>
              <a:gd name="T7" fmla="*/ 8 h 65"/>
              <a:gd name="T8" fmla="*/ 25 w 41"/>
              <a:gd name="T9" fmla="*/ 8 h 65"/>
              <a:gd name="T10" fmla="*/ 15 w 41"/>
              <a:gd name="T11" fmla="*/ 24 h 65"/>
              <a:gd name="T12" fmla="*/ 39 w 41"/>
              <a:gd name="T13" fmla="*/ 40 h 65"/>
              <a:gd name="T14" fmla="*/ 52 w 41"/>
              <a:gd name="T15" fmla="*/ 64 h 65"/>
              <a:gd name="T16" fmla="*/ 65 w 41"/>
              <a:gd name="T17" fmla="*/ 56 h 65"/>
              <a:gd name="T18" fmla="*/ 52 w 41"/>
              <a:gd name="T19" fmla="*/ 40 h 65"/>
              <a:gd name="T20" fmla="*/ 52 w 41"/>
              <a:gd name="T21" fmla="*/ 32 h 65"/>
              <a:gd name="T22" fmla="*/ 25 w 41"/>
              <a:gd name="T23" fmla="*/ 32 h 65"/>
              <a:gd name="T24" fmla="*/ 25 w 41"/>
              <a:gd name="T25" fmla="*/ 8 h 65"/>
              <a:gd name="T26" fmla="*/ 15 w 41"/>
              <a:gd name="T27" fmla="*/ 0 h 65"/>
              <a:gd name="T28" fmla="*/ 0 w 41"/>
              <a:gd name="T29" fmla="*/ 0 h 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"/>
              <a:gd name="T46" fmla="*/ 0 h 65"/>
              <a:gd name="T47" fmla="*/ 41 w 41"/>
              <a:gd name="T48" fmla="*/ 65 h 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" h="6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8" y="24"/>
                </a:lnTo>
                <a:lnTo>
                  <a:pt x="24" y="40"/>
                </a:lnTo>
                <a:lnTo>
                  <a:pt x="32" y="64"/>
                </a:lnTo>
                <a:lnTo>
                  <a:pt x="40" y="56"/>
                </a:lnTo>
                <a:lnTo>
                  <a:pt x="32" y="40"/>
                </a:lnTo>
                <a:lnTo>
                  <a:pt x="32" y="32"/>
                </a:lnTo>
                <a:lnTo>
                  <a:pt x="16" y="32"/>
                </a:lnTo>
                <a:lnTo>
                  <a:pt x="16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89" name="Freeform 313"/>
          <p:cNvSpPr>
            <a:spLocks/>
          </p:cNvSpPr>
          <p:nvPr/>
        </p:nvSpPr>
        <p:spPr bwMode="auto">
          <a:xfrm>
            <a:off x="10225608" y="4693543"/>
            <a:ext cx="283222" cy="211151"/>
          </a:xfrm>
          <a:custGeom>
            <a:avLst/>
            <a:gdLst>
              <a:gd name="T0" fmla="*/ 81 w 105"/>
              <a:gd name="T1" fmla="*/ 0 h 81"/>
              <a:gd name="T2" fmla="*/ 81 w 105"/>
              <a:gd name="T3" fmla="*/ 0 h 81"/>
              <a:gd name="T4" fmla="*/ 81 w 105"/>
              <a:gd name="T5" fmla="*/ 8 h 81"/>
              <a:gd name="T6" fmla="*/ 15 w 105"/>
              <a:gd name="T7" fmla="*/ 8 h 81"/>
              <a:gd name="T8" fmla="*/ 0 w 105"/>
              <a:gd name="T9" fmla="*/ 32 h 81"/>
              <a:gd name="T10" fmla="*/ 15 w 105"/>
              <a:gd name="T11" fmla="*/ 24 h 81"/>
              <a:gd name="T12" fmla="*/ 0 w 105"/>
              <a:gd name="T13" fmla="*/ 56 h 81"/>
              <a:gd name="T14" fmla="*/ 0 w 105"/>
              <a:gd name="T15" fmla="*/ 72 h 81"/>
              <a:gd name="T16" fmla="*/ 0 w 105"/>
              <a:gd name="T17" fmla="*/ 80 h 81"/>
              <a:gd name="T18" fmla="*/ 15 w 105"/>
              <a:gd name="T19" fmla="*/ 80 h 81"/>
              <a:gd name="T20" fmla="*/ 26 w 105"/>
              <a:gd name="T21" fmla="*/ 72 h 81"/>
              <a:gd name="T22" fmla="*/ 26 w 105"/>
              <a:gd name="T23" fmla="*/ 40 h 81"/>
              <a:gd name="T24" fmla="*/ 40 w 105"/>
              <a:gd name="T25" fmla="*/ 24 h 81"/>
              <a:gd name="T26" fmla="*/ 54 w 105"/>
              <a:gd name="T27" fmla="*/ 16 h 81"/>
              <a:gd name="T28" fmla="*/ 54 w 105"/>
              <a:gd name="T29" fmla="*/ 8 h 81"/>
              <a:gd name="T30" fmla="*/ 94 w 105"/>
              <a:gd name="T31" fmla="*/ 16 h 81"/>
              <a:gd name="T32" fmla="*/ 94 w 105"/>
              <a:gd name="T33" fmla="*/ 32 h 81"/>
              <a:gd name="T34" fmla="*/ 81 w 105"/>
              <a:gd name="T35" fmla="*/ 48 h 81"/>
              <a:gd name="T36" fmla="*/ 108 w 105"/>
              <a:gd name="T37" fmla="*/ 40 h 81"/>
              <a:gd name="T38" fmla="*/ 108 w 105"/>
              <a:gd name="T39" fmla="*/ 56 h 81"/>
              <a:gd name="T40" fmla="*/ 135 w 105"/>
              <a:gd name="T41" fmla="*/ 48 h 81"/>
              <a:gd name="T42" fmla="*/ 135 w 105"/>
              <a:gd name="T43" fmla="*/ 16 h 81"/>
              <a:gd name="T44" fmla="*/ 160 w 105"/>
              <a:gd name="T45" fmla="*/ 32 h 81"/>
              <a:gd name="T46" fmla="*/ 175 w 105"/>
              <a:gd name="T47" fmla="*/ 24 h 81"/>
              <a:gd name="T48" fmla="*/ 147 w 105"/>
              <a:gd name="T49" fmla="*/ 8 h 81"/>
              <a:gd name="T50" fmla="*/ 81 w 105"/>
              <a:gd name="T51" fmla="*/ 0 h 8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5"/>
              <a:gd name="T79" fmla="*/ 0 h 81"/>
              <a:gd name="T80" fmla="*/ 105 w 105"/>
              <a:gd name="T81" fmla="*/ 81 h 8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5" h="81">
                <a:moveTo>
                  <a:pt x="48" y="0"/>
                </a:moveTo>
                <a:lnTo>
                  <a:pt x="48" y="0"/>
                </a:lnTo>
                <a:lnTo>
                  <a:pt x="48" y="8"/>
                </a:lnTo>
                <a:lnTo>
                  <a:pt x="8" y="8"/>
                </a:lnTo>
                <a:lnTo>
                  <a:pt x="0" y="32"/>
                </a:lnTo>
                <a:lnTo>
                  <a:pt x="8" y="24"/>
                </a:lnTo>
                <a:lnTo>
                  <a:pt x="0" y="56"/>
                </a:lnTo>
                <a:lnTo>
                  <a:pt x="0" y="72"/>
                </a:lnTo>
                <a:lnTo>
                  <a:pt x="0" y="80"/>
                </a:lnTo>
                <a:lnTo>
                  <a:pt x="8" y="80"/>
                </a:lnTo>
                <a:lnTo>
                  <a:pt x="16" y="72"/>
                </a:lnTo>
                <a:lnTo>
                  <a:pt x="16" y="40"/>
                </a:lnTo>
                <a:lnTo>
                  <a:pt x="24" y="24"/>
                </a:lnTo>
                <a:lnTo>
                  <a:pt x="32" y="16"/>
                </a:lnTo>
                <a:lnTo>
                  <a:pt x="32" y="8"/>
                </a:lnTo>
                <a:lnTo>
                  <a:pt x="56" y="16"/>
                </a:lnTo>
                <a:lnTo>
                  <a:pt x="56" y="32"/>
                </a:lnTo>
                <a:lnTo>
                  <a:pt x="48" y="48"/>
                </a:lnTo>
                <a:lnTo>
                  <a:pt x="64" y="40"/>
                </a:lnTo>
                <a:lnTo>
                  <a:pt x="64" y="56"/>
                </a:lnTo>
                <a:lnTo>
                  <a:pt x="80" y="48"/>
                </a:lnTo>
                <a:lnTo>
                  <a:pt x="80" y="16"/>
                </a:lnTo>
                <a:lnTo>
                  <a:pt x="96" y="32"/>
                </a:lnTo>
                <a:lnTo>
                  <a:pt x="104" y="24"/>
                </a:lnTo>
                <a:lnTo>
                  <a:pt x="88" y="8"/>
                </a:lnTo>
                <a:lnTo>
                  <a:pt x="48" y="0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0" name="Freeform 314"/>
          <p:cNvSpPr>
            <a:spLocks/>
          </p:cNvSpPr>
          <p:nvPr/>
        </p:nvSpPr>
        <p:spPr bwMode="auto">
          <a:xfrm>
            <a:off x="10072719" y="4547562"/>
            <a:ext cx="263172" cy="127734"/>
          </a:xfrm>
          <a:custGeom>
            <a:avLst/>
            <a:gdLst>
              <a:gd name="T0" fmla="*/ 168 w 97"/>
              <a:gd name="T1" fmla="*/ 48 h 49"/>
              <a:gd name="T2" fmla="*/ 168 w 97"/>
              <a:gd name="T3" fmla="*/ 48 h 49"/>
              <a:gd name="T4" fmla="*/ 153 w 97"/>
              <a:gd name="T5" fmla="*/ 48 h 49"/>
              <a:gd name="T6" fmla="*/ 111 w 97"/>
              <a:gd name="T7" fmla="*/ 48 h 49"/>
              <a:gd name="T8" fmla="*/ 97 w 97"/>
              <a:gd name="T9" fmla="*/ 40 h 49"/>
              <a:gd name="T10" fmla="*/ 83 w 97"/>
              <a:gd name="T11" fmla="*/ 48 h 49"/>
              <a:gd name="T12" fmla="*/ 83 w 97"/>
              <a:gd name="T13" fmla="*/ 40 h 49"/>
              <a:gd name="T14" fmla="*/ 41 w 97"/>
              <a:gd name="T15" fmla="*/ 48 h 49"/>
              <a:gd name="T16" fmla="*/ 27 w 97"/>
              <a:gd name="T17" fmla="*/ 40 h 49"/>
              <a:gd name="T18" fmla="*/ 0 w 97"/>
              <a:gd name="T19" fmla="*/ 48 h 49"/>
              <a:gd name="T20" fmla="*/ 56 w 97"/>
              <a:gd name="T21" fmla="*/ 24 h 49"/>
              <a:gd name="T22" fmla="*/ 97 w 97"/>
              <a:gd name="T23" fmla="*/ 0 h 49"/>
              <a:gd name="T24" fmla="*/ 126 w 97"/>
              <a:gd name="T25" fmla="*/ 8 h 49"/>
              <a:gd name="T26" fmla="*/ 140 w 97"/>
              <a:gd name="T27" fmla="*/ 24 h 49"/>
              <a:gd name="T28" fmla="*/ 153 w 97"/>
              <a:gd name="T29" fmla="*/ 24 h 49"/>
              <a:gd name="T30" fmla="*/ 168 w 97"/>
              <a:gd name="T31" fmla="*/ 48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7"/>
              <a:gd name="T49" fmla="*/ 0 h 49"/>
              <a:gd name="T50" fmla="*/ 97 w 97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7" h="49">
                <a:moveTo>
                  <a:pt x="96" y="48"/>
                </a:moveTo>
                <a:lnTo>
                  <a:pt x="96" y="48"/>
                </a:lnTo>
                <a:lnTo>
                  <a:pt x="88" y="48"/>
                </a:lnTo>
                <a:lnTo>
                  <a:pt x="64" y="48"/>
                </a:lnTo>
                <a:lnTo>
                  <a:pt x="56" y="40"/>
                </a:lnTo>
                <a:lnTo>
                  <a:pt x="48" y="48"/>
                </a:lnTo>
                <a:lnTo>
                  <a:pt x="48" y="40"/>
                </a:lnTo>
                <a:lnTo>
                  <a:pt x="24" y="48"/>
                </a:lnTo>
                <a:lnTo>
                  <a:pt x="16" y="40"/>
                </a:lnTo>
                <a:lnTo>
                  <a:pt x="0" y="48"/>
                </a:lnTo>
                <a:lnTo>
                  <a:pt x="32" y="24"/>
                </a:lnTo>
                <a:lnTo>
                  <a:pt x="56" y="0"/>
                </a:lnTo>
                <a:lnTo>
                  <a:pt x="72" y="8"/>
                </a:lnTo>
                <a:lnTo>
                  <a:pt x="80" y="24"/>
                </a:lnTo>
                <a:lnTo>
                  <a:pt x="88" y="24"/>
                </a:lnTo>
                <a:lnTo>
                  <a:pt x="96" y="48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1" name="Freeform 315"/>
          <p:cNvSpPr>
            <a:spLocks/>
          </p:cNvSpPr>
          <p:nvPr/>
        </p:nvSpPr>
        <p:spPr bwMode="auto">
          <a:xfrm>
            <a:off x="10375992" y="4839524"/>
            <a:ext cx="155396" cy="65170"/>
          </a:xfrm>
          <a:custGeom>
            <a:avLst/>
            <a:gdLst>
              <a:gd name="T0" fmla="*/ 0 w 57"/>
              <a:gd name="T1" fmla="*/ 24 h 25"/>
              <a:gd name="T2" fmla="*/ 0 w 57"/>
              <a:gd name="T3" fmla="*/ 24 h 25"/>
              <a:gd name="T4" fmla="*/ 28 w 57"/>
              <a:gd name="T5" fmla="*/ 16 h 25"/>
              <a:gd name="T6" fmla="*/ 42 w 57"/>
              <a:gd name="T7" fmla="*/ 8 h 25"/>
              <a:gd name="T8" fmla="*/ 100 w 57"/>
              <a:gd name="T9" fmla="*/ 0 h 25"/>
              <a:gd name="T10" fmla="*/ 42 w 57"/>
              <a:gd name="T11" fmla="*/ 24 h 25"/>
              <a:gd name="T12" fmla="*/ 15 w 57"/>
              <a:gd name="T13" fmla="*/ 24 h 25"/>
              <a:gd name="T14" fmla="*/ 0 w 57"/>
              <a:gd name="T15" fmla="*/ 24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"/>
              <a:gd name="T25" fmla="*/ 0 h 25"/>
              <a:gd name="T26" fmla="*/ 57 w 57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" h="25">
                <a:moveTo>
                  <a:pt x="0" y="24"/>
                </a:moveTo>
                <a:lnTo>
                  <a:pt x="0" y="24"/>
                </a:lnTo>
                <a:lnTo>
                  <a:pt x="16" y="16"/>
                </a:lnTo>
                <a:lnTo>
                  <a:pt x="24" y="8"/>
                </a:lnTo>
                <a:lnTo>
                  <a:pt x="56" y="0"/>
                </a:lnTo>
                <a:lnTo>
                  <a:pt x="24" y="24"/>
                </a:lnTo>
                <a:lnTo>
                  <a:pt x="8" y="24"/>
                </a:lnTo>
                <a:lnTo>
                  <a:pt x="0" y="24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2" name="Freeform 316"/>
          <p:cNvSpPr>
            <a:spLocks/>
          </p:cNvSpPr>
          <p:nvPr/>
        </p:nvSpPr>
        <p:spPr bwMode="auto">
          <a:xfrm>
            <a:off x="10375992" y="4839524"/>
            <a:ext cx="155396" cy="65170"/>
          </a:xfrm>
          <a:custGeom>
            <a:avLst/>
            <a:gdLst>
              <a:gd name="T0" fmla="*/ 0 w 57"/>
              <a:gd name="T1" fmla="*/ 24 h 25"/>
              <a:gd name="T2" fmla="*/ 28 w 57"/>
              <a:gd name="T3" fmla="*/ 16 h 25"/>
              <a:gd name="T4" fmla="*/ 42 w 57"/>
              <a:gd name="T5" fmla="*/ 8 h 25"/>
              <a:gd name="T6" fmla="*/ 100 w 57"/>
              <a:gd name="T7" fmla="*/ 0 h 25"/>
              <a:gd name="T8" fmla="*/ 42 w 57"/>
              <a:gd name="T9" fmla="*/ 24 h 25"/>
              <a:gd name="T10" fmla="*/ 15 w 57"/>
              <a:gd name="T11" fmla="*/ 24 h 25"/>
              <a:gd name="T12" fmla="*/ 0 w 5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25"/>
              <a:gd name="T23" fmla="*/ 57 w 5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25">
                <a:moveTo>
                  <a:pt x="0" y="24"/>
                </a:moveTo>
                <a:lnTo>
                  <a:pt x="16" y="16"/>
                </a:lnTo>
                <a:lnTo>
                  <a:pt x="24" y="8"/>
                </a:lnTo>
                <a:lnTo>
                  <a:pt x="56" y="0"/>
                </a:lnTo>
                <a:lnTo>
                  <a:pt x="24" y="24"/>
                </a:lnTo>
                <a:lnTo>
                  <a:pt x="8" y="24"/>
                </a:lnTo>
                <a:lnTo>
                  <a:pt x="0" y="24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3" name="Freeform 317"/>
          <p:cNvSpPr>
            <a:spLocks/>
          </p:cNvSpPr>
          <p:nvPr/>
        </p:nvSpPr>
        <p:spPr bwMode="auto">
          <a:xfrm>
            <a:off x="10506325" y="4776961"/>
            <a:ext cx="112788" cy="44316"/>
          </a:xfrm>
          <a:custGeom>
            <a:avLst/>
            <a:gdLst>
              <a:gd name="T0" fmla="*/ 15 w 41"/>
              <a:gd name="T1" fmla="*/ 16 h 17"/>
              <a:gd name="T2" fmla="*/ 15 w 41"/>
              <a:gd name="T3" fmla="*/ 16 h 17"/>
              <a:gd name="T4" fmla="*/ 0 w 41"/>
              <a:gd name="T5" fmla="*/ 16 h 17"/>
              <a:gd name="T6" fmla="*/ 60 w 41"/>
              <a:gd name="T7" fmla="*/ 8 h 17"/>
              <a:gd name="T8" fmla="*/ 77 w 41"/>
              <a:gd name="T9" fmla="*/ 0 h 17"/>
              <a:gd name="T10" fmla="*/ 77 w 41"/>
              <a:gd name="T11" fmla="*/ 16 h 17"/>
              <a:gd name="T12" fmla="*/ 15 w 41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17"/>
              <a:gd name="T23" fmla="*/ 41 w 4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17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32" y="8"/>
                </a:lnTo>
                <a:lnTo>
                  <a:pt x="40" y="0"/>
                </a:lnTo>
                <a:lnTo>
                  <a:pt x="40" y="16"/>
                </a:lnTo>
                <a:lnTo>
                  <a:pt x="8" y="16"/>
                </a:lnTo>
              </a:path>
            </a:pathLst>
          </a:custGeom>
          <a:solidFill>
            <a:schemeClr val="tx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499" name="Freeform 323"/>
          <p:cNvSpPr>
            <a:spLocks/>
          </p:cNvSpPr>
          <p:nvPr/>
        </p:nvSpPr>
        <p:spPr bwMode="auto">
          <a:xfrm>
            <a:off x="12406175" y="3306721"/>
            <a:ext cx="330845" cy="135554"/>
          </a:xfrm>
          <a:custGeom>
            <a:avLst/>
            <a:gdLst>
              <a:gd name="T0" fmla="*/ 62 w 150"/>
              <a:gd name="T1" fmla="*/ 26 h 53"/>
              <a:gd name="T2" fmla="*/ 57 w 150"/>
              <a:gd name="T3" fmla="*/ 26 h 53"/>
              <a:gd name="T4" fmla="*/ 53 w 150"/>
              <a:gd name="T5" fmla="*/ 28 h 53"/>
              <a:gd name="T6" fmla="*/ 53 w 150"/>
              <a:gd name="T7" fmla="*/ 37 h 53"/>
              <a:gd name="T8" fmla="*/ 45 w 150"/>
              <a:gd name="T9" fmla="*/ 37 h 53"/>
              <a:gd name="T10" fmla="*/ 41 w 150"/>
              <a:gd name="T11" fmla="*/ 46 h 53"/>
              <a:gd name="T12" fmla="*/ 33 w 150"/>
              <a:gd name="T13" fmla="*/ 46 h 53"/>
              <a:gd name="T14" fmla="*/ 25 w 150"/>
              <a:gd name="T15" fmla="*/ 46 h 53"/>
              <a:gd name="T16" fmla="*/ 20 w 150"/>
              <a:gd name="T17" fmla="*/ 46 h 53"/>
              <a:gd name="T18" fmla="*/ 12 w 150"/>
              <a:gd name="T19" fmla="*/ 37 h 53"/>
              <a:gd name="T20" fmla="*/ 9 w 150"/>
              <a:gd name="T21" fmla="*/ 28 h 53"/>
              <a:gd name="T22" fmla="*/ 4 w 150"/>
              <a:gd name="T23" fmla="*/ 28 h 53"/>
              <a:gd name="T24" fmla="*/ 9 w 150"/>
              <a:gd name="T25" fmla="*/ 28 h 53"/>
              <a:gd name="T26" fmla="*/ 9 w 150"/>
              <a:gd name="T27" fmla="*/ 26 h 53"/>
              <a:gd name="T28" fmla="*/ 9 w 150"/>
              <a:gd name="T29" fmla="*/ 26 h 53"/>
              <a:gd name="T30" fmla="*/ 4 w 150"/>
              <a:gd name="T31" fmla="*/ 26 h 53"/>
              <a:gd name="T32" fmla="*/ 0 w 150"/>
              <a:gd name="T33" fmla="*/ 26 h 53"/>
              <a:gd name="T34" fmla="*/ 9 w 150"/>
              <a:gd name="T35" fmla="*/ 26 h 53"/>
              <a:gd name="T36" fmla="*/ 12 w 150"/>
              <a:gd name="T37" fmla="*/ 17 h 53"/>
              <a:gd name="T38" fmla="*/ 9 w 150"/>
              <a:gd name="T39" fmla="*/ 17 h 53"/>
              <a:gd name="T40" fmla="*/ 4 w 150"/>
              <a:gd name="T41" fmla="*/ 17 h 53"/>
              <a:gd name="T42" fmla="*/ 0 w 150"/>
              <a:gd name="T43" fmla="*/ 8 h 53"/>
              <a:gd name="T44" fmla="*/ 0 w 150"/>
              <a:gd name="T45" fmla="*/ 0 h 53"/>
              <a:gd name="T46" fmla="*/ 0 w 150"/>
              <a:gd name="T47" fmla="*/ 8 h 53"/>
              <a:gd name="T48" fmla="*/ 0 w 150"/>
              <a:gd name="T49" fmla="*/ 0 h 53"/>
              <a:gd name="T50" fmla="*/ 4 w 150"/>
              <a:gd name="T51" fmla="*/ 0 h 53"/>
              <a:gd name="T52" fmla="*/ 9 w 150"/>
              <a:gd name="T53" fmla="*/ 0 h 53"/>
              <a:gd name="T54" fmla="*/ 12 w 150"/>
              <a:gd name="T55" fmla="*/ 8 h 53"/>
              <a:gd name="T56" fmla="*/ 12 w 150"/>
              <a:gd name="T57" fmla="*/ 17 h 53"/>
              <a:gd name="T58" fmla="*/ 12 w 150"/>
              <a:gd name="T59" fmla="*/ 8 h 53"/>
              <a:gd name="T60" fmla="*/ 16 w 150"/>
              <a:gd name="T61" fmla="*/ 8 h 53"/>
              <a:gd name="T62" fmla="*/ 16 w 150"/>
              <a:gd name="T63" fmla="*/ 0 h 53"/>
              <a:gd name="T64" fmla="*/ 16 w 150"/>
              <a:gd name="T65" fmla="*/ 8 h 53"/>
              <a:gd name="T66" fmla="*/ 20 w 150"/>
              <a:gd name="T67" fmla="*/ 8 h 53"/>
              <a:gd name="T68" fmla="*/ 25 w 150"/>
              <a:gd name="T69" fmla="*/ 8 h 53"/>
              <a:gd name="T70" fmla="*/ 25 w 150"/>
              <a:gd name="T71" fmla="*/ 0 h 53"/>
              <a:gd name="T72" fmla="*/ 29 w 150"/>
              <a:gd name="T73" fmla="*/ 0 h 53"/>
              <a:gd name="T74" fmla="*/ 33 w 150"/>
              <a:gd name="T75" fmla="*/ 0 h 53"/>
              <a:gd name="T76" fmla="*/ 37 w 150"/>
              <a:gd name="T77" fmla="*/ 8 h 53"/>
              <a:gd name="T78" fmla="*/ 37 w 150"/>
              <a:gd name="T79" fmla="*/ 0 h 53"/>
              <a:gd name="T80" fmla="*/ 41 w 150"/>
              <a:gd name="T81" fmla="*/ 0 h 53"/>
              <a:gd name="T82" fmla="*/ 45 w 150"/>
              <a:gd name="T83" fmla="*/ 0 h 53"/>
              <a:gd name="T84" fmla="*/ 48 w 150"/>
              <a:gd name="T85" fmla="*/ 0 h 53"/>
              <a:gd name="T86" fmla="*/ 53 w 150"/>
              <a:gd name="T87" fmla="*/ 0 h 53"/>
              <a:gd name="T88" fmla="*/ 53 w 150"/>
              <a:gd name="T89" fmla="*/ 17 h 53"/>
              <a:gd name="T90" fmla="*/ 62 w 150"/>
              <a:gd name="T91" fmla="*/ 26 h 53"/>
              <a:gd name="T92" fmla="*/ 62 w 150"/>
              <a:gd name="T93" fmla="*/ 26 h 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50"/>
              <a:gd name="T142" fmla="*/ 0 h 53"/>
              <a:gd name="T143" fmla="*/ 150 w 150"/>
              <a:gd name="T144" fmla="*/ 53 h 5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50" h="53">
                <a:moveTo>
                  <a:pt x="150" y="26"/>
                </a:moveTo>
                <a:lnTo>
                  <a:pt x="140" y="26"/>
                </a:lnTo>
                <a:lnTo>
                  <a:pt x="130" y="35"/>
                </a:lnTo>
                <a:lnTo>
                  <a:pt x="130" y="44"/>
                </a:lnTo>
                <a:lnTo>
                  <a:pt x="110" y="44"/>
                </a:lnTo>
                <a:lnTo>
                  <a:pt x="100" y="53"/>
                </a:lnTo>
                <a:lnTo>
                  <a:pt x="80" y="53"/>
                </a:lnTo>
                <a:lnTo>
                  <a:pt x="60" y="53"/>
                </a:lnTo>
                <a:lnTo>
                  <a:pt x="50" y="53"/>
                </a:lnTo>
                <a:lnTo>
                  <a:pt x="30" y="44"/>
                </a:lnTo>
                <a:lnTo>
                  <a:pt x="20" y="35"/>
                </a:lnTo>
                <a:lnTo>
                  <a:pt x="10" y="35"/>
                </a:lnTo>
                <a:lnTo>
                  <a:pt x="20" y="35"/>
                </a:lnTo>
                <a:lnTo>
                  <a:pt x="20" y="26"/>
                </a:lnTo>
                <a:lnTo>
                  <a:pt x="10" y="26"/>
                </a:lnTo>
                <a:lnTo>
                  <a:pt x="0" y="26"/>
                </a:lnTo>
                <a:lnTo>
                  <a:pt x="20" y="26"/>
                </a:lnTo>
                <a:lnTo>
                  <a:pt x="30" y="17"/>
                </a:lnTo>
                <a:lnTo>
                  <a:pt x="20" y="17"/>
                </a:lnTo>
                <a:lnTo>
                  <a:pt x="10" y="17"/>
                </a:lnTo>
                <a:lnTo>
                  <a:pt x="0" y="8"/>
                </a:lnTo>
                <a:lnTo>
                  <a:pt x="0" y="0"/>
                </a:lnTo>
                <a:lnTo>
                  <a:pt x="0" y="8"/>
                </a:ln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lnTo>
                  <a:pt x="30" y="8"/>
                </a:lnTo>
                <a:lnTo>
                  <a:pt x="30" y="17"/>
                </a:lnTo>
                <a:lnTo>
                  <a:pt x="30" y="8"/>
                </a:lnTo>
                <a:lnTo>
                  <a:pt x="40" y="8"/>
                </a:lnTo>
                <a:lnTo>
                  <a:pt x="40" y="0"/>
                </a:lnTo>
                <a:lnTo>
                  <a:pt x="40" y="8"/>
                </a:lnTo>
                <a:lnTo>
                  <a:pt x="50" y="8"/>
                </a:lnTo>
                <a:lnTo>
                  <a:pt x="60" y="8"/>
                </a:lnTo>
                <a:lnTo>
                  <a:pt x="60" y="0"/>
                </a:lnTo>
                <a:lnTo>
                  <a:pt x="70" y="0"/>
                </a:lnTo>
                <a:lnTo>
                  <a:pt x="80" y="0"/>
                </a:lnTo>
                <a:lnTo>
                  <a:pt x="90" y="8"/>
                </a:lnTo>
                <a:lnTo>
                  <a:pt x="90" y="0"/>
                </a:lnTo>
                <a:lnTo>
                  <a:pt x="100" y="0"/>
                </a:lnTo>
                <a:lnTo>
                  <a:pt x="110" y="0"/>
                </a:lnTo>
                <a:lnTo>
                  <a:pt x="120" y="0"/>
                </a:lnTo>
                <a:lnTo>
                  <a:pt x="130" y="0"/>
                </a:lnTo>
                <a:lnTo>
                  <a:pt x="130" y="17"/>
                </a:lnTo>
                <a:lnTo>
                  <a:pt x="150" y="26"/>
                </a:lnTo>
                <a:close/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0" name="Freeform 324"/>
          <p:cNvSpPr>
            <a:spLocks/>
          </p:cNvSpPr>
          <p:nvPr/>
        </p:nvSpPr>
        <p:spPr bwMode="auto">
          <a:xfrm>
            <a:off x="9145351" y="2858351"/>
            <a:ext cx="639131" cy="312817"/>
          </a:xfrm>
          <a:custGeom>
            <a:avLst/>
            <a:gdLst>
              <a:gd name="T0" fmla="*/ 103 w 291"/>
              <a:gd name="T1" fmla="*/ 81 h 125"/>
              <a:gd name="T2" fmla="*/ 107 w 291"/>
              <a:gd name="T3" fmla="*/ 87 h 125"/>
              <a:gd name="T4" fmla="*/ 103 w 291"/>
              <a:gd name="T5" fmla="*/ 94 h 125"/>
              <a:gd name="T6" fmla="*/ 88 w 291"/>
              <a:gd name="T7" fmla="*/ 87 h 125"/>
              <a:gd name="T8" fmla="*/ 74 w 291"/>
              <a:gd name="T9" fmla="*/ 87 h 125"/>
              <a:gd name="T10" fmla="*/ 64 w 291"/>
              <a:gd name="T11" fmla="*/ 87 h 125"/>
              <a:gd name="T12" fmla="*/ 56 w 291"/>
              <a:gd name="T13" fmla="*/ 94 h 125"/>
              <a:gd name="T14" fmla="*/ 40 w 291"/>
              <a:gd name="T15" fmla="*/ 94 h 125"/>
              <a:gd name="T16" fmla="*/ 35 w 291"/>
              <a:gd name="T17" fmla="*/ 87 h 125"/>
              <a:gd name="T18" fmla="*/ 27 w 291"/>
              <a:gd name="T19" fmla="*/ 87 h 125"/>
              <a:gd name="T20" fmla="*/ 16 w 291"/>
              <a:gd name="T21" fmla="*/ 87 h 125"/>
              <a:gd name="T22" fmla="*/ 9 w 291"/>
              <a:gd name="T23" fmla="*/ 74 h 125"/>
              <a:gd name="T24" fmla="*/ 24 w 291"/>
              <a:gd name="T25" fmla="*/ 67 h 125"/>
              <a:gd name="T26" fmla="*/ 35 w 291"/>
              <a:gd name="T27" fmla="*/ 67 h 125"/>
              <a:gd name="T28" fmla="*/ 27 w 291"/>
              <a:gd name="T29" fmla="*/ 60 h 125"/>
              <a:gd name="T30" fmla="*/ 16 w 291"/>
              <a:gd name="T31" fmla="*/ 60 h 125"/>
              <a:gd name="T32" fmla="*/ 4 w 291"/>
              <a:gd name="T33" fmla="*/ 54 h 125"/>
              <a:gd name="T34" fmla="*/ 12 w 291"/>
              <a:gd name="T35" fmla="*/ 48 h 125"/>
              <a:gd name="T36" fmla="*/ 4 w 291"/>
              <a:gd name="T37" fmla="*/ 48 h 125"/>
              <a:gd name="T38" fmla="*/ 0 w 291"/>
              <a:gd name="T39" fmla="*/ 39 h 125"/>
              <a:gd name="T40" fmla="*/ 16 w 291"/>
              <a:gd name="T41" fmla="*/ 12 h 125"/>
              <a:gd name="T42" fmla="*/ 27 w 291"/>
              <a:gd name="T43" fmla="*/ 12 h 125"/>
              <a:gd name="T44" fmla="*/ 31 w 291"/>
              <a:gd name="T45" fmla="*/ 28 h 125"/>
              <a:gd name="T46" fmla="*/ 35 w 291"/>
              <a:gd name="T47" fmla="*/ 12 h 125"/>
              <a:gd name="T48" fmla="*/ 47 w 291"/>
              <a:gd name="T49" fmla="*/ 19 h 125"/>
              <a:gd name="T50" fmla="*/ 52 w 291"/>
              <a:gd name="T51" fmla="*/ 28 h 125"/>
              <a:gd name="T52" fmla="*/ 56 w 291"/>
              <a:gd name="T53" fmla="*/ 19 h 125"/>
              <a:gd name="T54" fmla="*/ 64 w 291"/>
              <a:gd name="T55" fmla="*/ 19 h 125"/>
              <a:gd name="T56" fmla="*/ 64 w 291"/>
              <a:gd name="T57" fmla="*/ 33 h 125"/>
              <a:gd name="T58" fmla="*/ 68 w 291"/>
              <a:gd name="T59" fmla="*/ 39 h 125"/>
              <a:gd name="T60" fmla="*/ 68 w 291"/>
              <a:gd name="T61" fmla="*/ 28 h 125"/>
              <a:gd name="T62" fmla="*/ 64 w 291"/>
              <a:gd name="T63" fmla="*/ 12 h 125"/>
              <a:gd name="T64" fmla="*/ 71 w 291"/>
              <a:gd name="T65" fmla="*/ 8 h 125"/>
              <a:gd name="T66" fmla="*/ 74 w 291"/>
              <a:gd name="T67" fmla="*/ 0 h 125"/>
              <a:gd name="T68" fmla="*/ 84 w 291"/>
              <a:gd name="T69" fmla="*/ 0 h 125"/>
              <a:gd name="T70" fmla="*/ 88 w 291"/>
              <a:gd name="T71" fmla="*/ 8 h 125"/>
              <a:gd name="T72" fmla="*/ 88 w 291"/>
              <a:gd name="T73" fmla="*/ 19 h 125"/>
              <a:gd name="T74" fmla="*/ 88 w 291"/>
              <a:gd name="T75" fmla="*/ 39 h 125"/>
              <a:gd name="T76" fmla="*/ 96 w 291"/>
              <a:gd name="T77" fmla="*/ 60 h 125"/>
              <a:gd name="T78" fmla="*/ 115 w 291"/>
              <a:gd name="T79" fmla="*/ 74 h 125"/>
              <a:gd name="T80" fmla="*/ 107 w 291"/>
              <a:gd name="T81" fmla="*/ 74 h 125"/>
              <a:gd name="T82" fmla="*/ 103 w 291"/>
              <a:gd name="T83" fmla="*/ 74 h 12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91"/>
              <a:gd name="T127" fmla="*/ 0 h 125"/>
              <a:gd name="T128" fmla="*/ 291 w 291"/>
              <a:gd name="T129" fmla="*/ 125 h 12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91" h="125">
                <a:moveTo>
                  <a:pt x="261" y="98"/>
                </a:moveTo>
                <a:lnTo>
                  <a:pt x="261" y="107"/>
                </a:lnTo>
                <a:lnTo>
                  <a:pt x="261" y="116"/>
                </a:lnTo>
                <a:lnTo>
                  <a:pt x="271" y="116"/>
                </a:lnTo>
                <a:lnTo>
                  <a:pt x="261" y="116"/>
                </a:lnTo>
                <a:lnTo>
                  <a:pt x="261" y="125"/>
                </a:lnTo>
                <a:lnTo>
                  <a:pt x="241" y="125"/>
                </a:lnTo>
                <a:lnTo>
                  <a:pt x="220" y="116"/>
                </a:lnTo>
                <a:lnTo>
                  <a:pt x="210" y="116"/>
                </a:lnTo>
                <a:lnTo>
                  <a:pt x="190" y="116"/>
                </a:lnTo>
                <a:lnTo>
                  <a:pt x="180" y="116"/>
                </a:lnTo>
                <a:lnTo>
                  <a:pt x="160" y="116"/>
                </a:lnTo>
                <a:lnTo>
                  <a:pt x="160" y="125"/>
                </a:lnTo>
                <a:lnTo>
                  <a:pt x="140" y="125"/>
                </a:lnTo>
                <a:lnTo>
                  <a:pt x="120" y="125"/>
                </a:lnTo>
                <a:lnTo>
                  <a:pt x="100" y="125"/>
                </a:lnTo>
                <a:lnTo>
                  <a:pt x="90" y="125"/>
                </a:lnTo>
                <a:lnTo>
                  <a:pt x="90" y="116"/>
                </a:lnTo>
                <a:lnTo>
                  <a:pt x="80" y="116"/>
                </a:lnTo>
                <a:lnTo>
                  <a:pt x="70" y="116"/>
                </a:lnTo>
                <a:lnTo>
                  <a:pt x="60" y="116"/>
                </a:lnTo>
                <a:lnTo>
                  <a:pt x="40" y="116"/>
                </a:lnTo>
                <a:lnTo>
                  <a:pt x="30" y="107"/>
                </a:lnTo>
                <a:lnTo>
                  <a:pt x="20" y="98"/>
                </a:lnTo>
                <a:lnTo>
                  <a:pt x="40" y="89"/>
                </a:lnTo>
                <a:lnTo>
                  <a:pt x="60" y="89"/>
                </a:lnTo>
                <a:lnTo>
                  <a:pt x="80" y="89"/>
                </a:lnTo>
                <a:lnTo>
                  <a:pt x="90" y="89"/>
                </a:lnTo>
                <a:lnTo>
                  <a:pt x="90" y="80"/>
                </a:lnTo>
                <a:lnTo>
                  <a:pt x="70" y="80"/>
                </a:lnTo>
                <a:lnTo>
                  <a:pt x="60" y="80"/>
                </a:lnTo>
                <a:lnTo>
                  <a:pt x="40" y="80"/>
                </a:lnTo>
                <a:lnTo>
                  <a:pt x="20" y="80"/>
                </a:lnTo>
                <a:lnTo>
                  <a:pt x="10" y="71"/>
                </a:lnTo>
                <a:lnTo>
                  <a:pt x="20" y="62"/>
                </a:lnTo>
                <a:lnTo>
                  <a:pt x="30" y="62"/>
                </a:lnTo>
                <a:lnTo>
                  <a:pt x="20" y="62"/>
                </a:lnTo>
                <a:lnTo>
                  <a:pt x="10" y="62"/>
                </a:lnTo>
                <a:lnTo>
                  <a:pt x="0" y="62"/>
                </a:lnTo>
                <a:lnTo>
                  <a:pt x="0" y="53"/>
                </a:lnTo>
                <a:lnTo>
                  <a:pt x="10" y="35"/>
                </a:lnTo>
                <a:lnTo>
                  <a:pt x="40" y="17"/>
                </a:lnTo>
                <a:lnTo>
                  <a:pt x="70" y="8"/>
                </a:lnTo>
                <a:lnTo>
                  <a:pt x="70" y="17"/>
                </a:lnTo>
                <a:lnTo>
                  <a:pt x="80" y="26"/>
                </a:lnTo>
                <a:lnTo>
                  <a:pt x="80" y="35"/>
                </a:lnTo>
                <a:lnTo>
                  <a:pt x="80" y="26"/>
                </a:lnTo>
                <a:lnTo>
                  <a:pt x="90" y="17"/>
                </a:lnTo>
                <a:lnTo>
                  <a:pt x="110" y="26"/>
                </a:lnTo>
                <a:lnTo>
                  <a:pt x="120" y="26"/>
                </a:lnTo>
                <a:lnTo>
                  <a:pt x="120" y="35"/>
                </a:lnTo>
                <a:lnTo>
                  <a:pt x="130" y="35"/>
                </a:lnTo>
                <a:lnTo>
                  <a:pt x="130" y="26"/>
                </a:lnTo>
                <a:lnTo>
                  <a:pt x="140" y="26"/>
                </a:lnTo>
                <a:lnTo>
                  <a:pt x="150" y="26"/>
                </a:lnTo>
                <a:lnTo>
                  <a:pt x="160" y="26"/>
                </a:lnTo>
                <a:lnTo>
                  <a:pt x="160" y="35"/>
                </a:lnTo>
                <a:lnTo>
                  <a:pt x="160" y="44"/>
                </a:lnTo>
                <a:lnTo>
                  <a:pt x="160" y="53"/>
                </a:lnTo>
                <a:lnTo>
                  <a:pt x="170" y="53"/>
                </a:lnTo>
                <a:lnTo>
                  <a:pt x="180" y="53"/>
                </a:lnTo>
                <a:lnTo>
                  <a:pt x="170" y="35"/>
                </a:lnTo>
                <a:lnTo>
                  <a:pt x="170" y="26"/>
                </a:lnTo>
                <a:lnTo>
                  <a:pt x="160" y="17"/>
                </a:lnTo>
                <a:lnTo>
                  <a:pt x="170" y="8"/>
                </a:lnTo>
                <a:lnTo>
                  <a:pt x="180" y="8"/>
                </a:lnTo>
                <a:lnTo>
                  <a:pt x="190" y="8"/>
                </a:lnTo>
                <a:lnTo>
                  <a:pt x="190" y="0"/>
                </a:lnTo>
                <a:lnTo>
                  <a:pt x="200" y="0"/>
                </a:lnTo>
                <a:lnTo>
                  <a:pt x="210" y="0"/>
                </a:lnTo>
                <a:lnTo>
                  <a:pt x="220" y="0"/>
                </a:lnTo>
                <a:lnTo>
                  <a:pt x="220" y="8"/>
                </a:lnTo>
                <a:lnTo>
                  <a:pt x="220" y="17"/>
                </a:lnTo>
                <a:lnTo>
                  <a:pt x="220" y="26"/>
                </a:lnTo>
                <a:lnTo>
                  <a:pt x="220" y="35"/>
                </a:lnTo>
                <a:lnTo>
                  <a:pt x="220" y="53"/>
                </a:lnTo>
                <a:lnTo>
                  <a:pt x="231" y="62"/>
                </a:lnTo>
                <a:lnTo>
                  <a:pt x="241" y="80"/>
                </a:lnTo>
                <a:lnTo>
                  <a:pt x="261" y="89"/>
                </a:lnTo>
                <a:lnTo>
                  <a:pt x="291" y="98"/>
                </a:lnTo>
                <a:lnTo>
                  <a:pt x="281" y="98"/>
                </a:lnTo>
                <a:lnTo>
                  <a:pt x="271" y="98"/>
                </a:lnTo>
                <a:lnTo>
                  <a:pt x="261" y="9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1" name="Freeform 325"/>
          <p:cNvSpPr>
            <a:spLocks/>
          </p:cNvSpPr>
          <p:nvPr/>
        </p:nvSpPr>
        <p:spPr bwMode="auto">
          <a:xfrm>
            <a:off x="8899724" y="2790573"/>
            <a:ext cx="378466" cy="247646"/>
          </a:xfrm>
          <a:custGeom>
            <a:avLst/>
            <a:gdLst>
              <a:gd name="T0" fmla="*/ 12 w 171"/>
              <a:gd name="T1" fmla="*/ 72 h 98"/>
              <a:gd name="T2" fmla="*/ 12 w 171"/>
              <a:gd name="T3" fmla="*/ 66 h 98"/>
              <a:gd name="T4" fmla="*/ 9 w 171"/>
              <a:gd name="T5" fmla="*/ 66 h 98"/>
              <a:gd name="T6" fmla="*/ 4 w 171"/>
              <a:gd name="T7" fmla="*/ 66 h 98"/>
              <a:gd name="T8" fmla="*/ 0 w 171"/>
              <a:gd name="T9" fmla="*/ 57 h 98"/>
              <a:gd name="T10" fmla="*/ 4 w 171"/>
              <a:gd name="T11" fmla="*/ 48 h 98"/>
              <a:gd name="T12" fmla="*/ 12 w 171"/>
              <a:gd name="T13" fmla="*/ 28 h 98"/>
              <a:gd name="T14" fmla="*/ 12 w 171"/>
              <a:gd name="T15" fmla="*/ 20 h 98"/>
              <a:gd name="T16" fmla="*/ 12 w 171"/>
              <a:gd name="T17" fmla="*/ 16 h 98"/>
              <a:gd name="T18" fmla="*/ 12 w 171"/>
              <a:gd name="T19" fmla="*/ 9 h 98"/>
              <a:gd name="T20" fmla="*/ 9 w 171"/>
              <a:gd name="T21" fmla="*/ 9 h 98"/>
              <a:gd name="T22" fmla="*/ 12 w 171"/>
              <a:gd name="T23" fmla="*/ 0 h 98"/>
              <a:gd name="T24" fmla="*/ 17 w 171"/>
              <a:gd name="T25" fmla="*/ 0 h 98"/>
              <a:gd name="T26" fmla="*/ 26 w 171"/>
              <a:gd name="T27" fmla="*/ 9 h 98"/>
              <a:gd name="T28" fmla="*/ 30 w 171"/>
              <a:gd name="T29" fmla="*/ 0 h 98"/>
              <a:gd name="T30" fmla="*/ 34 w 171"/>
              <a:gd name="T31" fmla="*/ 0 h 98"/>
              <a:gd name="T32" fmla="*/ 38 w 171"/>
              <a:gd name="T33" fmla="*/ 9 h 98"/>
              <a:gd name="T34" fmla="*/ 43 w 171"/>
              <a:gd name="T35" fmla="*/ 9 h 98"/>
              <a:gd name="T36" fmla="*/ 47 w 171"/>
              <a:gd name="T37" fmla="*/ 16 h 98"/>
              <a:gd name="T38" fmla="*/ 50 w 171"/>
              <a:gd name="T39" fmla="*/ 9 h 98"/>
              <a:gd name="T40" fmla="*/ 55 w 171"/>
              <a:gd name="T41" fmla="*/ 9 h 98"/>
              <a:gd name="T42" fmla="*/ 59 w 171"/>
              <a:gd name="T43" fmla="*/ 16 h 98"/>
              <a:gd name="T44" fmla="*/ 67 w 171"/>
              <a:gd name="T45" fmla="*/ 20 h 98"/>
              <a:gd name="T46" fmla="*/ 71 w 171"/>
              <a:gd name="T47" fmla="*/ 20 h 98"/>
              <a:gd name="T48" fmla="*/ 67 w 171"/>
              <a:gd name="T49" fmla="*/ 28 h 98"/>
              <a:gd name="T50" fmla="*/ 59 w 171"/>
              <a:gd name="T51" fmla="*/ 37 h 98"/>
              <a:gd name="T52" fmla="*/ 55 w 171"/>
              <a:gd name="T53" fmla="*/ 37 h 98"/>
              <a:gd name="T54" fmla="*/ 47 w 171"/>
              <a:gd name="T55" fmla="*/ 44 h 98"/>
              <a:gd name="T56" fmla="*/ 43 w 171"/>
              <a:gd name="T57" fmla="*/ 48 h 98"/>
              <a:gd name="T58" fmla="*/ 38 w 171"/>
              <a:gd name="T59" fmla="*/ 66 h 98"/>
              <a:gd name="T60" fmla="*/ 34 w 171"/>
              <a:gd name="T61" fmla="*/ 72 h 98"/>
              <a:gd name="T62" fmla="*/ 26 w 171"/>
              <a:gd name="T63" fmla="*/ 72 h 98"/>
              <a:gd name="T64" fmla="*/ 17 w 171"/>
              <a:gd name="T65" fmla="*/ 78 h 98"/>
              <a:gd name="T66" fmla="*/ 17 w 171"/>
              <a:gd name="T67" fmla="*/ 72 h 98"/>
              <a:gd name="T68" fmla="*/ 12 w 171"/>
              <a:gd name="T69" fmla="*/ 72 h 98"/>
              <a:gd name="T70" fmla="*/ 12 w 171"/>
              <a:gd name="T71" fmla="*/ 72 h 9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71"/>
              <a:gd name="T109" fmla="*/ 0 h 98"/>
              <a:gd name="T110" fmla="*/ 171 w 171"/>
              <a:gd name="T111" fmla="*/ 98 h 9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71" h="98">
                <a:moveTo>
                  <a:pt x="30" y="89"/>
                </a:moveTo>
                <a:lnTo>
                  <a:pt x="30" y="80"/>
                </a:lnTo>
                <a:lnTo>
                  <a:pt x="20" y="80"/>
                </a:lnTo>
                <a:lnTo>
                  <a:pt x="10" y="80"/>
                </a:lnTo>
                <a:lnTo>
                  <a:pt x="0" y="71"/>
                </a:lnTo>
                <a:lnTo>
                  <a:pt x="10" y="62"/>
                </a:lnTo>
                <a:lnTo>
                  <a:pt x="30" y="35"/>
                </a:lnTo>
                <a:lnTo>
                  <a:pt x="30" y="27"/>
                </a:lnTo>
                <a:lnTo>
                  <a:pt x="30" y="18"/>
                </a:lnTo>
                <a:lnTo>
                  <a:pt x="30" y="9"/>
                </a:lnTo>
                <a:lnTo>
                  <a:pt x="20" y="9"/>
                </a:lnTo>
                <a:lnTo>
                  <a:pt x="30" y="0"/>
                </a:lnTo>
                <a:lnTo>
                  <a:pt x="40" y="0"/>
                </a:lnTo>
                <a:lnTo>
                  <a:pt x="60" y="9"/>
                </a:lnTo>
                <a:lnTo>
                  <a:pt x="70" y="0"/>
                </a:lnTo>
                <a:lnTo>
                  <a:pt x="80" y="0"/>
                </a:lnTo>
                <a:lnTo>
                  <a:pt x="90" y="9"/>
                </a:lnTo>
                <a:lnTo>
                  <a:pt x="101" y="9"/>
                </a:lnTo>
                <a:lnTo>
                  <a:pt x="111" y="18"/>
                </a:lnTo>
                <a:lnTo>
                  <a:pt x="121" y="9"/>
                </a:lnTo>
                <a:lnTo>
                  <a:pt x="131" y="9"/>
                </a:lnTo>
                <a:lnTo>
                  <a:pt x="141" y="18"/>
                </a:lnTo>
                <a:lnTo>
                  <a:pt x="161" y="27"/>
                </a:lnTo>
                <a:lnTo>
                  <a:pt x="171" y="27"/>
                </a:lnTo>
                <a:lnTo>
                  <a:pt x="161" y="35"/>
                </a:lnTo>
                <a:lnTo>
                  <a:pt x="141" y="44"/>
                </a:lnTo>
                <a:lnTo>
                  <a:pt x="131" y="44"/>
                </a:lnTo>
                <a:lnTo>
                  <a:pt x="111" y="53"/>
                </a:lnTo>
                <a:lnTo>
                  <a:pt x="101" y="62"/>
                </a:lnTo>
                <a:lnTo>
                  <a:pt x="90" y="80"/>
                </a:lnTo>
                <a:lnTo>
                  <a:pt x="80" y="89"/>
                </a:lnTo>
                <a:lnTo>
                  <a:pt x="60" y="89"/>
                </a:lnTo>
                <a:lnTo>
                  <a:pt x="40" y="98"/>
                </a:lnTo>
                <a:lnTo>
                  <a:pt x="40" y="89"/>
                </a:lnTo>
                <a:lnTo>
                  <a:pt x="30" y="8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2" name="Freeform 326"/>
          <p:cNvSpPr>
            <a:spLocks/>
          </p:cNvSpPr>
          <p:nvPr/>
        </p:nvSpPr>
        <p:spPr bwMode="auto">
          <a:xfrm>
            <a:off x="9190466" y="2631559"/>
            <a:ext cx="413555" cy="179870"/>
          </a:xfrm>
          <a:custGeom>
            <a:avLst/>
            <a:gdLst>
              <a:gd name="T0" fmla="*/ 23 w 190"/>
              <a:gd name="T1" fmla="*/ 47 h 72"/>
              <a:gd name="T2" fmla="*/ 23 w 190"/>
              <a:gd name="T3" fmla="*/ 47 h 72"/>
              <a:gd name="T4" fmla="*/ 26 w 190"/>
              <a:gd name="T5" fmla="*/ 40 h 72"/>
              <a:gd name="T6" fmla="*/ 23 w 190"/>
              <a:gd name="T7" fmla="*/ 33 h 72"/>
              <a:gd name="T8" fmla="*/ 18 w 190"/>
              <a:gd name="T9" fmla="*/ 40 h 72"/>
              <a:gd name="T10" fmla="*/ 11 w 190"/>
              <a:gd name="T11" fmla="*/ 40 h 72"/>
              <a:gd name="T12" fmla="*/ 3 w 190"/>
              <a:gd name="T13" fmla="*/ 40 h 72"/>
              <a:gd name="T14" fmla="*/ 0 w 190"/>
              <a:gd name="T15" fmla="*/ 33 h 72"/>
              <a:gd name="T16" fmla="*/ 3 w 190"/>
              <a:gd name="T17" fmla="*/ 29 h 72"/>
              <a:gd name="T18" fmla="*/ 11 w 190"/>
              <a:gd name="T19" fmla="*/ 29 h 72"/>
              <a:gd name="T20" fmla="*/ 11 w 190"/>
              <a:gd name="T21" fmla="*/ 29 h 72"/>
              <a:gd name="T22" fmla="*/ 3 w 190"/>
              <a:gd name="T23" fmla="*/ 29 h 72"/>
              <a:gd name="T24" fmla="*/ 8 w 190"/>
              <a:gd name="T25" fmla="*/ 20 h 72"/>
              <a:gd name="T26" fmla="*/ 15 w 190"/>
              <a:gd name="T27" fmla="*/ 20 h 72"/>
              <a:gd name="T28" fmla="*/ 15 w 190"/>
              <a:gd name="T29" fmla="*/ 20 h 72"/>
              <a:gd name="T30" fmla="*/ 8 w 190"/>
              <a:gd name="T31" fmla="*/ 20 h 72"/>
              <a:gd name="T32" fmla="*/ 11 w 190"/>
              <a:gd name="T33" fmla="*/ 11 h 72"/>
              <a:gd name="T34" fmla="*/ 11 w 190"/>
              <a:gd name="T35" fmla="*/ 9 h 72"/>
              <a:gd name="T36" fmla="*/ 18 w 190"/>
              <a:gd name="T37" fmla="*/ 9 h 72"/>
              <a:gd name="T38" fmla="*/ 26 w 190"/>
              <a:gd name="T39" fmla="*/ 11 h 72"/>
              <a:gd name="T40" fmla="*/ 37 w 190"/>
              <a:gd name="T41" fmla="*/ 29 h 72"/>
              <a:gd name="T42" fmla="*/ 49 w 190"/>
              <a:gd name="T43" fmla="*/ 29 h 72"/>
              <a:gd name="T44" fmla="*/ 49 w 190"/>
              <a:gd name="T45" fmla="*/ 29 h 72"/>
              <a:gd name="T46" fmla="*/ 49 w 190"/>
              <a:gd name="T47" fmla="*/ 20 h 72"/>
              <a:gd name="T48" fmla="*/ 44 w 190"/>
              <a:gd name="T49" fmla="*/ 11 h 72"/>
              <a:gd name="T50" fmla="*/ 42 w 190"/>
              <a:gd name="T51" fmla="*/ 9 h 72"/>
              <a:gd name="T52" fmla="*/ 49 w 190"/>
              <a:gd name="T53" fmla="*/ 0 h 72"/>
              <a:gd name="T54" fmla="*/ 52 w 190"/>
              <a:gd name="T55" fmla="*/ 9 h 72"/>
              <a:gd name="T56" fmla="*/ 56 w 190"/>
              <a:gd name="T57" fmla="*/ 20 h 72"/>
              <a:gd name="T58" fmla="*/ 67 w 190"/>
              <a:gd name="T59" fmla="*/ 11 h 72"/>
              <a:gd name="T60" fmla="*/ 71 w 190"/>
              <a:gd name="T61" fmla="*/ 20 h 72"/>
              <a:gd name="T62" fmla="*/ 67 w 190"/>
              <a:gd name="T63" fmla="*/ 40 h 72"/>
              <a:gd name="T64" fmla="*/ 52 w 190"/>
              <a:gd name="T65" fmla="*/ 40 h 72"/>
              <a:gd name="T66" fmla="*/ 42 w 190"/>
              <a:gd name="T67" fmla="*/ 47 h 72"/>
              <a:gd name="T68" fmla="*/ 33 w 190"/>
              <a:gd name="T69" fmla="*/ 47 h 72"/>
              <a:gd name="T70" fmla="*/ 26 w 190"/>
              <a:gd name="T71" fmla="*/ 53 h 7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0"/>
              <a:gd name="T109" fmla="*/ 0 h 72"/>
              <a:gd name="T110" fmla="*/ 190 w 190"/>
              <a:gd name="T111" fmla="*/ 72 h 7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0" h="72">
                <a:moveTo>
                  <a:pt x="70" y="72"/>
                </a:moveTo>
                <a:lnTo>
                  <a:pt x="60" y="63"/>
                </a:lnTo>
                <a:lnTo>
                  <a:pt x="50" y="63"/>
                </a:lnTo>
                <a:lnTo>
                  <a:pt x="60" y="63"/>
                </a:lnTo>
                <a:lnTo>
                  <a:pt x="70" y="63"/>
                </a:lnTo>
                <a:lnTo>
                  <a:pt x="70" y="54"/>
                </a:lnTo>
                <a:lnTo>
                  <a:pt x="60" y="54"/>
                </a:lnTo>
                <a:lnTo>
                  <a:pt x="60" y="45"/>
                </a:lnTo>
                <a:lnTo>
                  <a:pt x="50" y="45"/>
                </a:lnTo>
                <a:lnTo>
                  <a:pt x="50" y="54"/>
                </a:lnTo>
                <a:lnTo>
                  <a:pt x="40" y="54"/>
                </a:lnTo>
                <a:lnTo>
                  <a:pt x="30" y="54"/>
                </a:lnTo>
                <a:lnTo>
                  <a:pt x="20" y="54"/>
                </a:lnTo>
                <a:lnTo>
                  <a:pt x="10" y="54"/>
                </a:lnTo>
                <a:lnTo>
                  <a:pt x="0" y="54"/>
                </a:lnTo>
                <a:lnTo>
                  <a:pt x="0" y="45"/>
                </a:lnTo>
                <a:lnTo>
                  <a:pt x="0" y="36"/>
                </a:lnTo>
                <a:lnTo>
                  <a:pt x="10" y="36"/>
                </a:lnTo>
                <a:lnTo>
                  <a:pt x="20" y="36"/>
                </a:lnTo>
                <a:lnTo>
                  <a:pt x="30" y="36"/>
                </a:lnTo>
                <a:lnTo>
                  <a:pt x="40" y="36"/>
                </a:lnTo>
                <a:lnTo>
                  <a:pt x="30" y="36"/>
                </a:lnTo>
                <a:lnTo>
                  <a:pt x="20" y="36"/>
                </a:lnTo>
                <a:lnTo>
                  <a:pt x="10" y="36"/>
                </a:lnTo>
                <a:lnTo>
                  <a:pt x="10" y="27"/>
                </a:lnTo>
                <a:lnTo>
                  <a:pt x="20" y="27"/>
                </a:lnTo>
                <a:lnTo>
                  <a:pt x="30" y="27"/>
                </a:lnTo>
                <a:lnTo>
                  <a:pt x="40" y="27"/>
                </a:lnTo>
                <a:lnTo>
                  <a:pt x="50" y="27"/>
                </a:lnTo>
                <a:lnTo>
                  <a:pt x="40" y="27"/>
                </a:lnTo>
                <a:lnTo>
                  <a:pt x="30" y="27"/>
                </a:lnTo>
                <a:lnTo>
                  <a:pt x="20" y="27"/>
                </a:lnTo>
                <a:lnTo>
                  <a:pt x="20" y="18"/>
                </a:lnTo>
                <a:lnTo>
                  <a:pt x="30" y="18"/>
                </a:lnTo>
                <a:lnTo>
                  <a:pt x="40" y="18"/>
                </a:lnTo>
                <a:lnTo>
                  <a:pt x="30" y="9"/>
                </a:lnTo>
                <a:lnTo>
                  <a:pt x="40" y="9"/>
                </a:lnTo>
                <a:lnTo>
                  <a:pt x="50" y="9"/>
                </a:lnTo>
                <a:lnTo>
                  <a:pt x="60" y="18"/>
                </a:lnTo>
                <a:lnTo>
                  <a:pt x="70" y="18"/>
                </a:lnTo>
                <a:lnTo>
                  <a:pt x="80" y="27"/>
                </a:lnTo>
                <a:lnTo>
                  <a:pt x="100" y="36"/>
                </a:lnTo>
                <a:lnTo>
                  <a:pt x="120" y="36"/>
                </a:lnTo>
                <a:lnTo>
                  <a:pt x="130" y="36"/>
                </a:lnTo>
                <a:lnTo>
                  <a:pt x="140" y="36"/>
                </a:lnTo>
                <a:lnTo>
                  <a:pt x="130" y="36"/>
                </a:lnTo>
                <a:lnTo>
                  <a:pt x="120" y="36"/>
                </a:lnTo>
                <a:lnTo>
                  <a:pt x="130" y="27"/>
                </a:lnTo>
                <a:lnTo>
                  <a:pt x="130" y="18"/>
                </a:lnTo>
                <a:lnTo>
                  <a:pt x="120" y="18"/>
                </a:lnTo>
                <a:lnTo>
                  <a:pt x="110" y="18"/>
                </a:lnTo>
                <a:lnTo>
                  <a:pt x="110" y="9"/>
                </a:lnTo>
                <a:lnTo>
                  <a:pt x="120" y="0"/>
                </a:lnTo>
                <a:lnTo>
                  <a:pt x="130" y="0"/>
                </a:lnTo>
                <a:lnTo>
                  <a:pt x="140" y="0"/>
                </a:lnTo>
                <a:lnTo>
                  <a:pt x="140" y="9"/>
                </a:lnTo>
                <a:lnTo>
                  <a:pt x="140" y="18"/>
                </a:lnTo>
                <a:lnTo>
                  <a:pt x="150" y="27"/>
                </a:lnTo>
                <a:lnTo>
                  <a:pt x="170" y="27"/>
                </a:lnTo>
                <a:lnTo>
                  <a:pt x="180" y="18"/>
                </a:lnTo>
                <a:lnTo>
                  <a:pt x="180" y="27"/>
                </a:lnTo>
                <a:lnTo>
                  <a:pt x="190" y="27"/>
                </a:lnTo>
                <a:lnTo>
                  <a:pt x="190" y="36"/>
                </a:lnTo>
                <a:lnTo>
                  <a:pt x="180" y="54"/>
                </a:lnTo>
                <a:lnTo>
                  <a:pt x="170" y="54"/>
                </a:lnTo>
                <a:lnTo>
                  <a:pt x="140" y="54"/>
                </a:lnTo>
                <a:lnTo>
                  <a:pt x="130" y="63"/>
                </a:lnTo>
                <a:lnTo>
                  <a:pt x="110" y="63"/>
                </a:lnTo>
                <a:lnTo>
                  <a:pt x="100" y="63"/>
                </a:lnTo>
                <a:lnTo>
                  <a:pt x="90" y="63"/>
                </a:lnTo>
                <a:lnTo>
                  <a:pt x="80" y="63"/>
                </a:lnTo>
                <a:lnTo>
                  <a:pt x="70" y="7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3" name="Freeform 327"/>
          <p:cNvSpPr>
            <a:spLocks/>
          </p:cNvSpPr>
          <p:nvPr/>
        </p:nvSpPr>
        <p:spPr bwMode="auto">
          <a:xfrm>
            <a:off x="9120287" y="2699335"/>
            <a:ext cx="70179" cy="23461"/>
          </a:xfrm>
          <a:custGeom>
            <a:avLst/>
            <a:gdLst>
              <a:gd name="T0" fmla="*/ 7 w 30"/>
              <a:gd name="T1" fmla="*/ 9 h 9"/>
              <a:gd name="T2" fmla="*/ 0 w 30"/>
              <a:gd name="T3" fmla="*/ 9 h 9"/>
              <a:gd name="T4" fmla="*/ 7 w 30"/>
              <a:gd name="T5" fmla="*/ 9 h 9"/>
              <a:gd name="T6" fmla="*/ 13 w 30"/>
              <a:gd name="T7" fmla="*/ 0 h 9"/>
              <a:gd name="T8" fmla="*/ 19 w 30"/>
              <a:gd name="T9" fmla="*/ 0 h 9"/>
              <a:gd name="T10" fmla="*/ 19 w 30"/>
              <a:gd name="T11" fmla="*/ 9 h 9"/>
              <a:gd name="T12" fmla="*/ 13 w 30"/>
              <a:gd name="T13" fmla="*/ 9 h 9"/>
              <a:gd name="T14" fmla="*/ 7 w 30"/>
              <a:gd name="T15" fmla="*/ 9 h 9"/>
              <a:gd name="T16" fmla="*/ 7 w 30"/>
              <a:gd name="T17" fmla="*/ 9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"/>
              <a:gd name="T28" fmla="*/ 0 h 9"/>
              <a:gd name="T29" fmla="*/ 30 w 30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" h="9">
                <a:moveTo>
                  <a:pt x="10" y="9"/>
                </a:moveTo>
                <a:lnTo>
                  <a:pt x="0" y="9"/>
                </a:lnTo>
                <a:lnTo>
                  <a:pt x="10" y="9"/>
                </a:lnTo>
                <a:lnTo>
                  <a:pt x="20" y="0"/>
                </a:lnTo>
                <a:lnTo>
                  <a:pt x="30" y="0"/>
                </a:lnTo>
                <a:lnTo>
                  <a:pt x="30" y="9"/>
                </a:lnTo>
                <a:lnTo>
                  <a:pt x="20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4" name="Freeform 328"/>
          <p:cNvSpPr>
            <a:spLocks/>
          </p:cNvSpPr>
          <p:nvPr/>
        </p:nvSpPr>
        <p:spPr bwMode="auto">
          <a:xfrm>
            <a:off x="9278190" y="2631559"/>
            <a:ext cx="42609" cy="2607"/>
          </a:xfrm>
          <a:custGeom>
            <a:avLst/>
            <a:gdLst>
              <a:gd name="T0" fmla="*/ 3 w 20"/>
              <a:gd name="T1" fmla="*/ 0 h 1"/>
              <a:gd name="T2" fmla="*/ 0 w 20"/>
              <a:gd name="T3" fmla="*/ 0 h 1"/>
              <a:gd name="T4" fmla="*/ 3 w 20"/>
              <a:gd name="T5" fmla="*/ 0 h 1"/>
              <a:gd name="T6" fmla="*/ 7 w 20"/>
              <a:gd name="T7" fmla="*/ 0 h 1"/>
              <a:gd name="T8" fmla="*/ 3 w 20"/>
              <a:gd name="T9" fmla="*/ 0 h 1"/>
              <a:gd name="T10" fmla="*/ 3 w 20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"/>
              <a:gd name="T19" fmla="*/ 0 h 1"/>
              <a:gd name="T20" fmla="*/ 20 w 20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" h="1">
                <a:moveTo>
                  <a:pt x="10" y="0"/>
                </a:move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5" name="Freeform 329"/>
          <p:cNvSpPr>
            <a:spLocks/>
          </p:cNvSpPr>
          <p:nvPr/>
        </p:nvSpPr>
        <p:spPr bwMode="auto">
          <a:xfrm>
            <a:off x="9010006" y="2587243"/>
            <a:ext cx="245627" cy="135554"/>
          </a:xfrm>
          <a:custGeom>
            <a:avLst/>
            <a:gdLst>
              <a:gd name="T0" fmla="*/ 47 w 111"/>
              <a:gd name="T1" fmla="*/ 0 h 54"/>
              <a:gd name="T2" fmla="*/ 47 w 111"/>
              <a:gd name="T3" fmla="*/ 9 h 54"/>
              <a:gd name="T4" fmla="*/ 43 w 111"/>
              <a:gd name="T5" fmla="*/ 9 h 54"/>
              <a:gd name="T6" fmla="*/ 43 w 111"/>
              <a:gd name="T7" fmla="*/ 13 h 54"/>
              <a:gd name="T8" fmla="*/ 47 w 111"/>
              <a:gd name="T9" fmla="*/ 13 h 54"/>
              <a:gd name="T10" fmla="*/ 43 w 111"/>
              <a:gd name="T11" fmla="*/ 13 h 54"/>
              <a:gd name="T12" fmla="*/ 34 w 111"/>
              <a:gd name="T13" fmla="*/ 29 h 54"/>
              <a:gd name="T14" fmla="*/ 30 w 111"/>
              <a:gd name="T15" fmla="*/ 20 h 54"/>
              <a:gd name="T16" fmla="*/ 30 w 111"/>
              <a:gd name="T17" fmla="*/ 13 h 54"/>
              <a:gd name="T18" fmla="*/ 26 w 111"/>
              <a:gd name="T19" fmla="*/ 20 h 54"/>
              <a:gd name="T20" fmla="*/ 26 w 111"/>
              <a:gd name="T21" fmla="*/ 29 h 54"/>
              <a:gd name="T22" fmla="*/ 21 w 111"/>
              <a:gd name="T23" fmla="*/ 29 h 54"/>
              <a:gd name="T24" fmla="*/ 21 w 111"/>
              <a:gd name="T25" fmla="*/ 35 h 54"/>
              <a:gd name="T26" fmla="*/ 21 w 111"/>
              <a:gd name="T27" fmla="*/ 40 h 54"/>
              <a:gd name="T28" fmla="*/ 17 w 111"/>
              <a:gd name="T29" fmla="*/ 40 h 54"/>
              <a:gd name="T30" fmla="*/ 12 w 111"/>
              <a:gd name="T31" fmla="*/ 40 h 54"/>
              <a:gd name="T32" fmla="*/ 12 w 111"/>
              <a:gd name="T33" fmla="*/ 35 h 54"/>
              <a:gd name="T34" fmla="*/ 9 w 111"/>
              <a:gd name="T35" fmla="*/ 35 h 54"/>
              <a:gd name="T36" fmla="*/ 4 w 111"/>
              <a:gd name="T37" fmla="*/ 35 h 54"/>
              <a:gd name="T38" fmla="*/ 0 w 111"/>
              <a:gd name="T39" fmla="*/ 35 h 54"/>
              <a:gd name="T40" fmla="*/ 0 w 111"/>
              <a:gd name="T41" fmla="*/ 29 h 54"/>
              <a:gd name="T42" fmla="*/ 4 w 111"/>
              <a:gd name="T43" fmla="*/ 20 h 54"/>
              <a:gd name="T44" fmla="*/ 9 w 111"/>
              <a:gd name="T45" fmla="*/ 20 h 54"/>
              <a:gd name="T46" fmla="*/ 12 w 111"/>
              <a:gd name="T47" fmla="*/ 13 h 54"/>
              <a:gd name="T48" fmla="*/ 17 w 111"/>
              <a:gd name="T49" fmla="*/ 13 h 54"/>
              <a:gd name="T50" fmla="*/ 21 w 111"/>
              <a:gd name="T51" fmla="*/ 13 h 54"/>
              <a:gd name="T52" fmla="*/ 21 w 111"/>
              <a:gd name="T53" fmla="*/ 9 h 54"/>
              <a:gd name="T54" fmla="*/ 26 w 111"/>
              <a:gd name="T55" fmla="*/ 0 h 54"/>
              <a:gd name="T56" fmla="*/ 30 w 111"/>
              <a:gd name="T57" fmla="*/ 0 h 54"/>
              <a:gd name="T58" fmla="*/ 34 w 111"/>
              <a:gd name="T59" fmla="*/ 0 h 54"/>
              <a:gd name="T60" fmla="*/ 43 w 111"/>
              <a:gd name="T61" fmla="*/ 0 h 54"/>
              <a:gd name="T62" fmla="*/ 47 w 111"/>
              <a:gd name="T63" fmla="*/ 0 h 54"/>
              <a:gd name="T64" fmla="*/ 47 w 111"/>
              <a:gd name="T65" fmla="*/ 0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1"/>
              <a:gd name="T100" fmla="*/ 0 h 54"/>
              <a:gd name="T101" fmla="*/ 111 w 111"/>
              <a:gd name="T102" fmla="*/ 54 h 5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1" h="54">
                <a:moveTo>
                  <a:pt x="111" y="0"/>
                </a:moveTo>
                <a:lnTo>
                  <a:pt x="111" y="9"/>
                </a:lnTo>
                <a:lnTo>
                  <a:pt x="101" y="9"/>
                </a:lnTo>
                <a:lnTo>
                  <a:pt x="101" y="18"/>
                </a:lnTo>
                <a:lnTo>
                  <a:pt x="111" y="18"/>
                </a:lnTo>
                <a:lnTo>
                  <a:pt x="101" y="18"/>
                </a:lnTo>
                <a:lnTo>
                  <a:pt x="81" y="36"/>
                </a:lnTo>
                <a:lnTo>
                  <a:pt x="71" y="27"/>
                </a:lnTo>
                <a:lnTo>
                  <a:pt x="71" y="18"/>
                </a:lnTo>
                <a:lnTo>
                  <a:pt x="61" y="27"/>
                </a:lnTo>
                <a:lnTo>
                  <a:pt x="61" y="36"/>
                </a:lnTo>
                <a:lnTo>
                  <a:pt x="51" y="36"/>
                </a:lnTo>
                <a:lnTo>
                  <a:pt x="51" y="45"/>
                </a:lnTo>
                <a:lnTo>
                  <a:pt x="51" y="54"/>
                </a:lnTo>
                <a:lnTo>
                  <a:pt x="40" y="54"/>
                </a:lnTo>
                <a:lnTo>
                  <a:pt x="30" y="54"/>
                </a:lnTo>
                <a:lnTo>
                  <a:pt x="30" y="45"/>
                </a:lnTo>
                <a:lnTo>
                  <a:pt x="20" y="45"/>
                </a:lnTo>
                <a:lnTo>
                  <a:pt x="10" y="45"/>
                </a:lnTo>
                <a:lnTo>
                  <a:pt x="0" y="45"/>
                </a:lnTo>
                <a:lnTo>
                  <a:pt x="0" y="36"/>
                </a:lnTo>
                <a:lnTo>
                  <a:pt x="10" y="27"/>
                </a:lnTo>
                <a:lnTo>
                  <a:pt x="20" y="27"/>
                </a:lnTo>
                <a:lnTo>
                  <a:pt x="30" y="18"/>
                </a:lnTo>
                <a:lnTo>
                  <a:pt x="40" y="18"/>
                </a:lnTo>
                <a:lnTo>
                  <a:pt x="51" y="18"/>
                </a:lnTo>
                <a:lnTo>
                  <a:pt x="51" y="9"/>
                </a:lnTo>
                <a:lnTo>
                  <a:pt x="61" y="0"/>
                </a:lnTo>
                <a:lnTo>
                  <a:pt x="71" y="0"/>
                </a:lnTo>
                <a:lnTo>
                  <a:pt x="81" y="0"/>
                </a:lnTo>
                <a:lnTo>
                  <a:pt x="101" y="0"/>
                </a:lnTo>
                <a:lnTo>
                  <a:pt x="111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6" name="Freeform 330"/>
          <p:cNvSpPr>
            <a:spLocks/>
          </p:cNvSpPr>
          <p:nvPr/>
        </p:nvSpPr>
        <p:spPr bwMode="auto">
          <a:xfrm>
            <a:off x="9340850" y="2496004"/>
            <a:ext cx="132839" cy="46923"/>
          </a:xfrm>
          <a:custGeom>
            <a:avLst/>
            <a:gdLst>
              <a:gd name="T0" fmla="*/ 9 w 60"/>
              <a:gd name="T1" fmla="*/ 18 h 18"/>
              <a:gd name="T2" fmla="*/ 4 w 60"/>
              <a:gd name="T3" fmla="*/ 9 h 18"/>
              <a:gd name="T4" fmla="*/ 0 w 60"/>
              <a:gd name="T5" fmla="*/ 9 h 18"/>
              <a:gd name="T6" fmla="*/ 0 w 60"/>
              <a:gd name="T7" fmla="*/ 18 h 18"/>
              <a:gd name="T8" fmla="*/ 0 w 60"/>
              <a:gd name="T9" fmla="*/ 0 h 18"/>
              <a:gd name="T10" fmla="*/ 9 w 60"/>
              <a:gd name="T11" fmla="*/ 0 h 18"/>
              <a:gd name="T12" fmla="*/ 13 w 60"/>
              <a:gd name="T13" fmla="*/ 0 h 18"/>
              <a:gd name="T14" fmla="*/ 17 w 60"/>
              <a:gd name="T15" fmla="*/ 0 h 18"/>
              <a:gd name="T16" fmla="*/ 21 w 60"/>
              <a:gd name="T17" fmla="*/ 0 h 18"/>
              <a:gd name="T18" fmla="*/ 26 w 60"/>
              <a:gd name="T19" fmla="*/ 9 h 18"/>
              <a:gd name="T20" fmla="*/ 21 w 60"/>
              <a:gd name="T21" fmla="*/ 9 h 18"/>
              <a:gd name="T22" fmla="*/ 17 w 60"/>
              <a:gd name="T23" fmla="*/ 18 h 18"/>
              <a:gd name="T24" fmla="*/ 13 w 60"/>
              <a:gd name="T25" fmla="*/ 18 h 18"/>
              <a:gd name="T26" fmla="*/ 9 w 60"/>
              <a:gd name="T27" fmla="*/ 18 h 18"/>
              <a:gd name="T28" fmla="*/ 9 w 60"/>
              <a:gd name="T29" fmla="*/ 18 h 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0"/>
              <a:gd name="T46" fmla="*/ 0 h 18"/>
              <a:gd name="T47" fmla="*/ 60 w 60"/>
              <a:gd name="T48" fmla="*/ 18 h 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0" h="18">
                <a:moveTo>
                  <a:pt x="20" y="18"/>
                </a:moveTo>
                <a:lnTo>
                  <a:pt x="10" y="9"/>
                </a:lnTo>
                <a:lnTo>
                  <a:pt x="0" y="9"/>
                </a:lnTo>
                <a:lnTo>
                  <a:pt x="0" y="18"/>
                </a:lnTo>
                <a:lnTo>
                  <a:pt x="0" y="0"/>
                </a:lnTo>
                <a:lnTo>
                  <a:pt x="20" y="0"/>
                </a:lnTo>
                <a:lnTo>
                  <a:pt x="30" y="0"/>
                </a:lnTo>
                <a:lnTo>
                  <a:pt x="40" y="0"/>
                </a:lnTo>
                <a:lnTo>
                  <a:pt x="50" y="0"/>
                </a:lnTo>
                <a:lnTo>
                  <a:pt x="60" y="9"/>
                </a:lnTo>
                <a:lnTo>
                  <a:pt x="50" y="9"/>
                </a:lnTo>
                <a:lnTo>
                  <a:pt x="40" y="18"/>
                </a:lnTo>
                <a:lnTo>
                  <a:pt x="30" y="18"/>
                </a:lnTo>
                <a:lnTo>
                  <a:pt x="20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7" name="Freeform 331"/>
          <p:cNvSpPr>
            <a:spLocks/>
          </p:cNvSpPr>
          <p:nvPr/>
        </p:nvSpPr>
        <p:spPr bwMode="auto">
          <a:xfrm>
            <a:off x="9340850" y="2542927"/>
            <a:ext cx="110282" cy="67777"/>
          </a:xfrm>
          <a:custGeom>
            <a:avLst/>
            <a:gdLst>
              <a:gd name="T0" fmla="*/ 16 w 50"/>
              <a:gd name="T1" fmla="*/ 9 h 27"/>
              <a:gd name="T2" fmla="*/ 12 w 50"/>
              <a:gd name="T3" fmla="*/ 13 h 27"/>
              <a:gd name="T4" fmla="*/ 4 w 50"/>
              <a:gd name="T5" fmla="*/ 20 h 27"/>
              <a:gd name="T6" fmla="*/ 0 w 50"/>
              <a:gd name="T7" fmla="*/ 13 h 27"/>
              <a:gd name="T8" fmla="*/ 0 w 50"/>
              <a:gd name="T9" fmla="*/ 9 h 27"/>
              <a:gd name="T10" fmla="*/ 0 w 50"/>
              <a:gd name="T11" fmla="*/ 0 h 27"/>
              <a:gd name="T12" fmla="*/ 12 w 50"/>
              <a:gd name="T13" fmla="*/ 0 h 27"/>
              <a:gd name="T14" fmla="*/ 16 w 50"/>
              <a:gd name="T15" fmla="*/ 0 h 27"/>
              <a:gd name="T16" fmla="*/ 20 w 50"/>
              <a:gd name="T17" fmla="*/ 0 h 27"/>
              <a:gd name="T18" fmla="*/ 20 w 50"/>
              <a:gd name="T19" fmla="*/ 9 h 27"/>
              <a:gd name="T20" fmla="*/ 16 w 50"/>
              <a:gd name="T21" fmla="*/ 9 h 27"/>
              <a:gd name="T22" fmla="*/ 12 w 50"/>
              <a:gd name="T23" fmla="*/ 9 h 27"/>
              <a:gd name="T24" fmla="*/ 16 w 50"/>
              <a:gd name="T25" fmla="*/ 9 h 27"/>
              <a:gd name="T26" fmla="*/ 16 w 50"/>
              <a:gd name="T27" fmla="*/ 9 h 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27"/>
              <a:gd name="T44" fmla="*/ 50 w 50"/>
              <a:gd name="T45" fmla="*/ 27 h 2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27">
                <a:moveTo>
                  <a:pt x="40" y="9"/>
                </a:moveTo>
                <a:lnTo>
                  <a:pt x="30" y="18"/>
                </a:lnTo>
                <a:lnTo>
                  <a:pt x="10" y="27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  <a:lnTo>
                  <a:pt x="30" y="0"/>
                </a:lnTo>
                <a:lnTo>
                  <a:pt x="40" y="0"/>
                </a:lnTo>
                <a:lnTo>
                  <a:pt x="50" y="0"/>
                </a:lnTo>
                <a:lnTo>
                  <a:pt x="50" y="9"/>
                </a:lnTo>
                <a:lnTo>
                  <a:pt x="40" y="9"/>
                </a:lnTo>
                <a:lnTo>
                  <a:pt x="30" y="9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8" name="Freeform 332"/>
          <p:cNvSpPr>
            <a:spLocks/>
          </p:cNvSpPr>
          <p:nvPr/>
        </p:nvSpPr>
        <p:spPr bwMode="auto">
          <a:xfrm>
            <a:off x="9278190" y="2542927"/>
            <a:ext cx="42609" cy="20854"/>
          </a:xfrm>
          <a:custGeom>
            <a:avLst/>
            <a:gdLst>
              <a:gd name="T0" fmla="*/ 7 w 20"/>
              <a:gd name="T1" fmla="*/ 4 h 9"/>
              <a:gd name="T2" fmla="*/ 3 w 20"/>
              <a:gd name="T3" fmla="*/ 4 h 9"/>
              <a:gd name="T4" fmla="*/ 0 w 20"/>
              <a:gd name="T5" fmla="*/ 4 h 9"/>
              <a:gd name="T6" fmla="*/ 0 w 20"/>
              <a:gd name="T7" fmla="*/ 0 h 9"/>
              <a:gd name="T8" fmla="*/ 3 w 20"/>
              <a:gd name="T9" fmla="*/ 4 h 9"/>
              <a:gd name="T10" fmla="*/ 7 w 20"/>
              <a:gd name="T11" fmla="*/ 4 h 9"/>
              <a:gd name="T12" fmla="*/ 7 w 20"/>
              <a:gd name="T13" fmla="*/ 4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9"/>
              <a:gd name="T23" fmla="*/ 20 w 20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9">
                <a:moveTo>
                  <a:pt x="20" y="9"/>
                </a:moveTo>
                <a:lnTo>
                  <a:pt x="10" y="9"/>
                </a:lnTo>
                <a:lnTo>
                  <a:pt x="0" y="9"/>
                </a:lnTo>
                <a:lnTo>
                  <a:pt x="0" y="0"/>
                </a:lnTo>
                <a:lnTo>
                  <a:pt x="10" y="9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09" name="Freeform 333"/>
          <p:cNvSpPr>
            <a:spLocks/>
          </p:cNvSpPr>
          <p:nvPr/>
        </p:nvSpPr>
        <p:spPr bwMode="auto">
          <a:xfrm>
            <a:off x="9716810" y="2858351"/>
            <a:ext cx="218057" cy="156409"/>
          </a:xfrm>
          <a:custGeom>
            <a:avLst/>
            <a:gdLst>
              <a:gd name="T0" fmla="*/ 30 w 100"/>
              <a:gd name="T1" fmla="*/ 15 h 62"/>
              <a:gd name="T2" fmla="*/ 30 w 100"/>
              <a:gd name="T3" fmla="*/ 19 h 62"/>
              <a:gd name="T4" fmla="*/ 30 w 100"/>
              <a:gd name="T5" fmla="*/ 28 h 62"/>
              <a:gd name="T6" fmla="*/ 33 w 100"/>
              <a:gd name="T7" fmla="*/ 28 h 62"/>
              <a:gd name="T8" fmla="*/ 38 w 100"/>
              <a:gd name="T9" fmla="*/ 28 h 62"/>
              <a:gd name="T10" fmla="*/ 33 w 100"/>
              <a:gd name="T11" fmla="*/ 37 h 62"/>
              <a:gd name="T12" fmla="*/ 33 w 100"/>
              <a:gd name="T13" fmla="*/ 42 h 62"/>
              <a:gd name="T14" fmla="*/ 26 w 100"/>
              <a:gd name="T15" fmla="*/ 48 h 62"/>
              <a:gd name="T16" fmla="*/ 23 w 100"/>
              <a:gd name="T17" fmla="*/ 48 h 62"/>
              <a:gd name="T18" fmla="*/ 19 w 100"/>
              <a:gd name="T19" fmla="*/ 48 h 62"/>
              <a:gd name="T20" fmla="*/ 19 w 100"/>
              <a:gd name="T21" fmla="*/ 42 h 62"/>
              <a:gd name="T22" fmla="*/ 11 w 100"/>
              <a:gd name="T23" fmla="*/ 37 h 62"/>
              <a:gd name="T24" fmla="*/ 8 w 100"/>
              <a:gd name="T25" fmla="*/ 28 h 62"/>
              <a:gd name="T26" fmla="*/ 0 w 100"/>
              <a:gd name="T27" fmla="*/ 28 h 62"/>
              <a:gd name="T28" fmla="*/ 0 w 100"/>
              <a:gd name="T29" fmla="*/ 19 h 62"/>
              <a:gd name="T30" fmla="*/ 0 w 100"/>
              <a:gd name="T31" fmla="*/ 15 h 62"/>
              <a:gd name="T32" fmla="*/ 3 w 100"/>
              <a:gd name="T33" fmla="*/ 19 h 62"/>
              <a:gd name="T34" fmla="*/ 8 w 100"/>
              <a:gd name="T35" fmla="*/ 19 h 62"/>
              <a:gd name="T36" fmla="*/ 11 w 100"/>
              <a:gd name="T37" fmla="*/ 19 h 62"/>
              <a:gd name="T38" fmla="*/ 11 w 100"/>
              <a:gd name="T39" fmla="*/ 15 h 62"/>
              <a:gd name="T40" fmla="*/ 11 w 100"/>
              <a:gd name="T41" fmla="*/ 8 h 62"/>
              <a:gd name="T42" fmla="*/ 8 w 100"/>
              <a:gd name="T43" fmla="*/ 8 h 62"/>
              <a:gd name="T44" fmla="*/ 8 w 100"/>
              <a:gd name="T45" fmla="*/ 0 h 62"/>
              <a:gd name="T46" fmla="*/ 11 w 100"/>
              <a:gd name="T47" fmla="*/ 0 h 62"/>
              <a:gd name="T48" fmla="*/ 15 w 100"/>
              <a:gd name="T49" fmla="*/ 0 h 62"/>
              <a:gd name="T50" fmla="*/ 23 w 100"/>
              <a:gd name="T51" fmla="*/ 0 h 62"/>
              <a:gd name="T52" fmla="*/ 26 w 100"/>
              <a:gd name="T53" fmla="*/ 0 h 62"/>
              <a:gd name="T54" fmla="*/ 30 w 100"/>
              <a:gd name="T55" fmla="*/ 0 h 62"/>
              <a:gd name="T56" fmla="*/ 30 w 100"/>
              <a:gd name="T57" fmla="*/ 8 h 62"/>
              <a:gd name="T58" fmla="*/ 26 w 100"/>
              <a:gd name="T59" fmla="*/ 15 h 62"/>
              <a:gd name="T60" fmla="*/ 23 w 100"/>
              <a:gd name="T61" fmla="*/ 15 h 62"/>
              <a:gd name="T62" fmla="*/ 26 w 100"/>
              <a:gd name="T63" fmla="*/ 15 h 62"/>
              <a:gd name="T64" fmla="*/ 30 w 100"/>
              <a:gd name="T65" fmla="*/ 15 h 62"/>
              <a:gd name="T66" fmla="*/ 30 w 100"/>
              <a:gd name="T67" fmla="*/ 15 h 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0"/>
              <a:gd name="T103" fmla="*/ 0 h 62"/>
              <a:gd name="T104" fmla="*/ 100 w 100"/>
              <a:gd name="T105" fmla="*/ 62 h 6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0" h="62">
                <a:moveTo>
                  <a:pt x="80" y="17"/>
                </a:moveTo>
                <a:lnTo>
                  <a:pt x="80" y="26"/>
                </a:lnTo>
                <a:lnTo>
                  <a:pt x="80" y="35"/>
                </a:lnTo>
                <a:lnTo>
                  <a:pt x="90" y="35"/>
                </a:lnTo>
                <a:lnTo>
                  <a:pt x="100" y="35"/>
                </a:lnTo>
                <a:lnTo>
                  <a:pt x="90" y="44"/>
                </a:lnTo>
                <a:lnTo>
                  <a:pt x="90" y="53"/>
                </a:lnTo>
                <a:lnTo>
                  <a:pt x="70" y="62"/>
                </a:lnTo>
                <a:lnTo>
                  <a:pt x="60" y="62"/>
                </a:lnTo>
                <a:lnTo>
                  <a:pt x="50" y="62"/>
                </a:lnTo>
                <a:lnTo>
                  <a:pt x="50" y="53"/>
                </a:lnTo>
                <a:lnTo>
                  <a:pt x="30" y="44"/>
                </a:lnTo>
                <a:lnTo>
                  <a:pt x="20" y="35"/>
                </a:lnTo>
                <a:lnTo>
                  <a:pt x="0" y="35"/>
                </a:lnTo>
                <a:lnTo>
                  <a:pt x="0" y="26"/>
                </a:lnTo>
                <a:lnTo>
                  <a:pt x="0" y="17"/>
                </a:lnTo>
                <a:lnTo>
                  <a:pt x="10" y="26"/>
                </a:lnTo>
                <a:lnTo>
                  <a:pt x="20" y="26"/>
                </a:lnTo>
                <a:lnTo>
                  <a:pt x="30" y="26"/>
                </a:lnTo>
                <a:lnTo>
                  <a:pt x="30" y="17"/>
                </a:lnTo>
                <a:lnTo>
                  <a:pt x="30" y="8"/>
                </a:lnTo>
                <a:lnTo>
                  <a:pt x="20" y="8"/>
                </a:lnTo>
                <a:lnTo>
                  <a:pt x="20" y="0"/>
                </a:lnTo>
                <a:lnTo>
                  <a:pt x="30" y="0"/>
                </a:lnTo>
                <a:lnTo>
                  <a:pt x="40" y="0"/>
                </a:lnTo>
                <a:lnTo>
                  <a:pt x="60" y="0"/>
                </a:lnTo>
                <a:lnTo>
                  <a:pt x="70" y="0"/>
                </a:lnTo>
                <a:lnTo>
                  <a:pt x="80" y="0"/>
                </a:lnTo>
                <a:lnTo>
                  <a:pt x="80" y="8"/>
                </a:lnTo>
                <a:lnTo>
                  <a:pt x="70" y="17"/>
                </a:lnTo>
                <a:lnTo>
                  <a:pt x="60" y="17"/>
                </a:lnTo>
                <a:lnTo>
                  <a:pt x="70" y="17"/>
                </a:lnTo>
                <a:lnTo>
                  <a:pt x="80" y="1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0" name="Freeform 334"/>
          <p:cNvSpPr>
            <a:spLocks/>
          </p:cNvSpPr>
          <p:nvPr/>
        </p:nvSpPr>
        <p:spPr bwMode="auto">
          <a:xfrm>
            <a:off x="9629086" y="2631559"/>
            <a:ext cx="243121" cy="138161"/>
          </a:xfrm>
          <a:custGeom>
            <a:avLst/>
            <a:gdLst>
              <a:gd name="T0" fmla="*/ 4 w 111"/>
              <a:gd name="T1" fmla="*/ 18 h 54"/>
              <a:gd name="T2" fmla="*/ 4 w 111"/>
              <a:gd name="T3" fmla="*/ 9 h 54"/>
              <a:gd name="T4" fmla="*/ 0 w 111"/>
              <a:gd name="T5" fmla="*/ 0 h 54"/>
              <a:gd name="T6" fmla="*/ 4 w 111"/>
              <a:gd name="T7" fmla="*/ 0 h 54"/>
              <a:gd name="T8" fmla="*/ 12 w 111"/>
              <a:gd name="T9" fmla="*/ 9 h 54"/>
              <a:gd name="T10" fmla="*/ 16 w 111"/>
              <a:gd name="T11" fmla="*/ 27 h 54"/>
              <a:gd name="T12" fmla="*/ 24 w 111"/>
              <a:gd name="T13" fmla="*/ 27 h 54"/>
              <a:gd name="T14" fmla="*/ 20 w 111"/>
              <a:gd name="T15" fmla="*/ 27 h 54"/>
              <a:gd name="T16" fmla="*/ 16 w 111"/>
              <a:gd name="T17" fmla="*/ 18 h 54"/>
              <a:gd name="T18" fmla="*/ 16 w 111"/>
              <a:gd name="T19" fmla="*/ 9 h 54"/>
              <a:gd name="T20" fmla="*/ 20 w 111"/>
              <a:gd name="T21" fmla="*/ 18 h 54"/>
              <a:gd name="T22" fmla="*/ 27 w 111"/>
              <a:gd name="T23" fmla="*/ 18 h 54"/>
              <a:gd name="T24" fmla="*/ 27 w 111"/>
              <a:gd name="T25" fmla="*/ 27 h 54"/>
              <a:gd name="T26" fmla="*/ 27 w 111"/>
              <a:gd name="T27" fmla="*/ 18 h 54"/>
              <a:gd name="T28" fmla="*/ 27 w 111"/>
              <a:gd name="T29" fmla="*/ 9 h 54"/>
              <a:gd name="T30" fmla="*/ 24 w 111"/>
              <a:gd name="T31" fmla="*/ 9 h 54"/>
              <a:gd name="T32" fmla="*/ 24 w 111"/>
              <a:gd name="T33" fmla="*/ 0 h 54"/>
              <a:gd name="T34" fmla="*/ 27 w 111"/>
              <a:gd name="T35" fmla="*/ 0 h 54"/>
              <a:gd name="T36" fmla="*/ 31 w 111"/>
              <a:gd name="T37" fmla="*/ 9 h 54"/>
              <a:gd name="T38" fmla="*/ 35 w 111"/>
              <a:gd name="T39" fmla="*/ 9 h 54"/>
              <a:gd name="T40" fmla="*/ 39 w 111"/>
              <a:gd name="T41" fmla="*/ 9 h 54"/>
              <a:gd name="T42" fmla="*/ 39 w 111"/>
              <a:gd name="T43" fmla="*/ 0 h 54"/>
              <a:gd name="T44" fmla="*/ 39 w 111"/>
              <a:gd name="T45" fmla="*/ 9 h 54"/>
              <a:gd name="T46" fmla="*/ 44 w 111"/>
              <a:gd name="T47" fmla="*/ 9 h 54"/>
              <a:gd name="T48" fmla="*/ 44 w 111"/>
              <a:gd name="T49" fmla="*/ 18 h 54"/>
              <a:gd name="T50" fmla="*/ 44 w 111"/>
              <a:gd name="T51" fmla="*/ 29 h 54"/>
              <a:gd name="T52" fmla="*/ 39 w 111"/>
              <a:gd name="T53" fmla="*/ 29 h 54"/>
              <a:gd name="T54" fmla="*/ 39 w 111"/>
              <a:gd name="T55" fmla="*/ 47 h 54"/>
              <a:gd name="T56" fmla="*/ 35 w 111"/>
              <a:gd name="T57" fmla="*/ 47 h 54"/>
              <a:gd name="T58" fmla="*/ 31 w 111"/>
              <a:gd name="T59" fmla="*/ 47 h 54"/>
              <a:gd name="T60" fmla="*/ 27 w 111"/>
              <a:gd name="T61" fmla="*/ 47 h 54"/>
              <a:gd name="T62" fmla="*/ 27 w 111"/>
              <a:gd name="T63" fmla="*/ 38 h 54"/>
              <a:gd name="T64" fmla="*/ 27 w 111"/>
              <a:gd name="T65" fmla="*/ 29 h 54"/>
              <a:gd name="T66" fmla="*/ 31 w 111"/>
              <a:gd name="T67" fmla="*/ 29 h 54"/>
              <a:gd name="T68" fmla="*/ 27 w 111"/>
              <a:gd name="T69" fmla="*/ 29 h 54"/>
              <a:gd name="T70" fmla="*/ 20 w 111"/>
              <a:gd name="T71" fmla="*/ 29 h 54"/>
              <a:gd name="T72" fmla="*/ 16 w 111"/>
              <a:gd name="T73" fmla="*/ 29 h 54"/>
              <a:gd name="T74" fmla="*/ 12 w 111"/>
              <a:gd name="T75" fmla="*/ 29 h 54"/>
              <a:gd name="T76" fmla="*/ 8 w 111"/>
              <a:gd name="T77" fmla="*/ 29 h 54"/>
              <a:gd name="T78" fmla="*/ 8 w 111"/>
              <a:gd name="T79" fmla="*/ 27 h 54"/>
              <a:gd name="T80" fmla="*/ 4 w 111"/>
              <a:gd name="T81" fmla="*/ 27 h 54"/>
              <a:gd name="T82" fmla="*/ 4 w 111"/>
              <a:gd name="T83" fmla="*/ 18 h 54"/>
              <a:gd name="T84" fmla="*/ 4 w 111"/>
              <a:gd name="T85" fmla="*/ 9 h 54"/>
              <a:gd name="T86" fmla="*/ 4 w 111"/>
              <a:gd name="T87" fmla="*/ 18 h 54"/>
              <a:gd name="T88" fmla="*/ 4 w 111"/>
              <a:gd name="T89" fmla="*/ 18 h 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11"/>
              <a:gd name="T136" fmla="*/ 0 h 54"/>
              <a:gd name="T137" fmla="*/ 111 w 111"/>
              <a:gd name="T138" fmla="*/ 54 h 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11" h="54">
                <a:moveTo>
                  <a:pt x="11" y="18"/>
                </a:moveTo>
                <a:lnTo>
                  <a:pt x="11" y="9"/>
                </a:lnTo>
                <a:lnTo>
                  <a:pt x="0" y="0"/>
                </a:lnTo>
                <a:lnTo>
                  <a:pt x="11" y="0"/>
                </a:lnTo>
                <a:lnTo>
                  <a:pt x="31" y="9"/>
                </a:lnTo>
                <a:lnTo>
                  <a:pt x="41" y="27"/>
                </a:lnTo>
                <a:lnTo>
                  <a:pt x="61" y="27"/>
                </a:lnTo>
                <a:lnTo>
                  <a:pt x="51" y="27"/>
                </a:lnTo>
                <a:lnTo>
                  <a:pt x="41" y="18"/>
                </a:lnTo>
                <a:lnTo>
                  <a:pt x="41" y="9"/>
                </a:lnTo>
                <a:lnTo>
                  <a:pt x="51" y="18"/>
                </a:lnTo>
                <a:lnTo>
                  <a:pt x="71" y="18"/>
                </a:lnTo>
                <a:lnTo>
                  <a:pt x="71" y="27"/>
                </a:lnTo>
                <a:lnTo>
                  <a:pt x="71" y="18"/>
                </a:lnTo>
                <a:lnTo>
                  <a:pt x="71" y="9"/>
                </a:lnTo>
                <a:lnTo>
                  <a:pt x="61" y="9"/>
                </a:lnTo>
                <a:lnTo>
                  <a:pt x="61" y="0"/>
                </a:lnTo>
                <a:lnTo>
                  <a:pt x="71" y="0"/>
                </a:lnTo>
                <a:lnTo>
                  <a:pt x="81" y="9"/>
                </a:lnTo>
                <a:lnTo>
                  <a:pt x="91" y="9"/>
                </a:lnTo>
                <a:lnTo>
                  <a:pt x="101" y="9"/>
                </a:lnTo>
                <a:lnTo>
                  <a:pt x="101" y="0"/>
                </a:lnTo>
                <a:lnTo>
                  <a:pt x="101" y="9"/>
                </a:lnTo>
                <a:lnTo>
                  <a:pt x="111" y="9"/>
                </a:lnTo>
                <a:lnTo>
                  <a:pt x="111" y="18"/>
                </a:lnTo>
                <a:lnTo>
                  <a:pt x="111" y="36"/>
                </a:lnTo>
                <a:lnTo>
                  <a:pt x="101" y="36"/>
                </a:lnTo>
                <a:lnTo>
                  <a:pt x="101" y="54"/>
                </a:lnTo>
                <a:lnTo>
                  <a:pt x="91" y="54"/>
                </a:lnTo>
                <a:lnTo>
                  <a:pt x="81" y="54"/>
                </a:lnTo>
                <a:lnTo>
                  <a:pt x="71" y="54"/>
                </a:lnTo>
                <a:lnTo>
                  <a:pt x="71" y="45"/>
                </a:lnTo>
                <a:lnTo>
                  <a:pt x="71" y="36"/>
                </a:lnTo>
                <a:lnTo>
                  <a:pt x="81" y="36"/>
                </a:lnTo>
                <a:lnTo>
                  <a:pt x="71" y="36"/>
                </a:lnTo>
                <a:lnTo>
                  <a:pt x="51" y="36"/>
                </a:lnTo>
                <a:lnTo>
                  <a:pt x="41" y="36"/>
                </a:lnTo>
                <a:lnTo>
                  <a:pt x="31" y="36"/>
                </a:lnTo>
                <a:lnTo>
                  <a:pt x="21" y="36"/>
                </a:lnTo>
                <a:lnTo>
                  <a:pt x="21" y="27"/>
                </a:lnTo>
                <a:lnTo>
                  <a:pt x="11" y="27"/>
                </a:lnTo>
                <a:lnTo>
                  <a:pt x="11" y="18"/>
                </a:lnTo>
                <a:lnTo>
                  <a:pt x="11" y="9"/>
                </a:lnTo>
                <a:lnTo>
                  <a:pt x="11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1" name="Freeform 335"/>
          <p:cNvSpPr>
            <a:spLocks/>
          </p:cNvSpPr>
          <p:nvPr/>
        </p:nvSpPr>
        <p:spPr bwMode="auto">
          <a:xfrm>
            <a:off x="9827091" y="3103391"/>
            <a:ext cx="130333" cy="93845"/>
          </a:xfrm>
          <a:custGeom>
            <a:avLst/>
            <a:gdLst>
              <a:gd name="T0" fmla="*/ 18 w 60"/>
              <a:gd name="T1" fmla="*/ 36 h 36"/>
              <a:gd name="T2" fmla="*/ 11 w 60"/>
              <a:gd name="T3" fmla="*/ 27 h 36"/>
              <a:gd name="T4" fmla="*/ 3 w 60"/>
              <a:gd name="T5" fmla="*/ 18 h 36"/>
              <a:gd name="T6" fmla="*/ 0 w 60"/>
              <a:gd name="T7" fmla="*/ 18 h 36"/>
              <a:gd name="T8" fmla="*/ 3 w 60"/>
              <a:gd name="T9" fmla="*/ 18 h 36"/>
              <a:gd name="T10" fmla="*/ 3 w 60"/>
              <a:gd name="T11" fmla="*/ 9 h 36"/>
              <a:gd name="T12" fmla="*/ 8 w 60"/>
              <a:gd name="T13" fmla="*/ 0 h 36"/>
              <a:gd name="T14" fmla="*/ 15 w 60"/>
              <a:gd name="T15" fmla="*/ 9 h 36"/>
              <a:gd name="T16" fmla="*/ 18 w 60"/>
              <a:gd name="T17" fmla="*/ 18 h 36"/>
              <a:gd name="T18" fmla="*/ 22 w 60"/>
              <a:gd name="T19" fmla="*/ 27 h 36"/>
              <a:gd name="T20" fmla="*/ 18 w 60"/>
              <a:gd name="T21" fmla="*/ 27 h 36"/>
              <a:gd name="T22" fmla="*/ 18 w 60"/>
              <a:gd name="T23" fmla="*/ 36 h 36"/>
              <a:gd name="T24" fmla="*/ 18 w 60"/>
              <a:gd name="T25" fmla="*/ 36 h 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0"/>
              <a:gd name="T40" fmla="*/ 0 h 36"/>
              <a:gd name="T41" fmla="*/ 60 w 60"/>
              <a:gd name="T42" fmla="*/ 36 h 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0" h="36">
                <a:moveTo>
                  <a:pt x="50" y="36"/>
                </a:moveTo>
                <a:lnTo>
                  <a:pt x="30" y="27"/>
                </a:lnTo>
                <a:lnTo>
                  <a:pt x="10" y="18"/>
                </a:lnTo>
                <a:lnTo>
                  <a:pt x="0" y="18"/>
                </a:lnTo>
                <a:lnTo>
                  <a:pt x="10" y="18"/>
                </a:lnTo>
                <a:lnTo>
                  <a:pt x="10" y="9"/>
                </a:lnTo>
                <a:lnTo>
                  <a:pt x="20" y="0"/>
                </a:lnTo>
                <a:lnTo>
                  <a:pt x="40" y="9"/>
                </a:lnTo>
                <a:lnTo>
                  <a:pt x="50" y="18"/>
                </a:lnTo>
                <a:lnTo>
                  <a:pt x="60" y="27"/>
                </a:lnTo>
                <a:lnTo>
                  <a:pt x="50" y="27"/>
                </a:lnTo>
                <a:lnTo>
                  <a:pt x="50" y="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2" name="Freeform 336"/>
          <p:cNvSpPr>
            <a:spLocks/>
          </p:cNvSpPr>
          <p:nvPr/>
        </p:nvSpPr>
        <p:spPr bwMode="auto">
          <a:xfrm>
            <a:off x="9934866" y="2811428"/>
            <a:ext cx="200512" cy="159015"/>
          </a:xfrm>
          <a:custGeom>
            <a:avLst/>
            <a:gdLst>
              <a:gd name="T0" fmla="*/ 39 w 90"/>
              <a:gd name="T1" fmla="*/ 18 h 62"/>
              <a:gd name="T2" fmla="*/ 35 w 90"/>
              <a:gd name="T3" fmla="*/ 18 h 62"/>
              <a:gd name="T4" fmla="*/ 31 w 90"/>
              <a:gd name="T5" fmla="*/ 18 h 62"/>
              <a:gd name="T6" fmla="*/ 26 w 90"/>
              <a:gd name="T7" fmla="*/ 31 h 62"/>
              <a:gd name="T8" fmla="*/ 26 w 90"/>
              <a:gd name="T9" fmla="*/ 37 h 62"/>
              <a:gd name="T10" fmla="*/ 18 w 90"/>
              <a:gd name="T11" fmla="*/ 37 h 62"/>
              <a:gd name="T12" fmla="*/ 13 w 90"/>
              <a:gd name="T13" fmla="*/ 37 h 62"/>
              <a:gd name="T14" fmla="*/ 13 w 90"/>
              <a:gd name="T15" fmla="*/ 46 h 62"/>
              <a:gd name="T16" fmla="*/ 13 w 90"/>
              <a:gd name="T17" fmla="*/ 55 h 62"/>
              <a:gd name="T18" fmla="*/ 9 w 90"/>
              <a:gd name="T19" fmla="*/ 55 h 62"/>
              <a:gd name="T20" fmla="*/ 4 w 90"/>
              <a:gd name="T21" fmla="*/ 55 h 62"/>
              <a:gd name="T22" fmla="*/ 4 w 90"/>
              <a:gd name="T23" fmla="*/ 46 h 62"/>
              <a:gd name="T24" fmla="*/ 4 w 90"/>
              <a:gd name="T25" fmla="*/ 37 h 62"/>
              <a:gd name="T26" fmla="*/ 4 w 90"/>
              <a:gd name="T27" fmla="*/ 31 h 62"/>
              <a:gd name="T28" fmla="*/ 0 w 90"/>
              <a:gd name="T29" fmla="*/ 18 h 62"/>
              <a:gd name="T30" fmla="*/ 4 w 90"/>
              <a:gd name="T31" fmla="*/ 18 h 62"/>
              <a:gd name="T32" fmla="*/ 9 w 90"/>
              <a:gd name="T33" fmla="*/ 18 h 62"/>
              <a:gd name="T34" fmla="*/ 9 w 90"/>
              <a:gd name="T35" fmla="*/ 9 h 62"/>
              <a:gd name="T36" fmla="*/ 13 w 90"/>
              <a:gd name="T37" fmla="*/ 9 h 62"/>
              <a:gd name="T38" fmla="*/ 13 w 90"/>
              <a:gd name="T39" fmla="*/ 0 h 62"/>
              <a:gd name="T40" fmla="*/ 22 w 90"/>
              <a:gd name="T41" fmla="*/ 9 h 62"/>
              <a:gd name="T42" fmla="*/ 26 w 90"/>
              <a:gd name="T43" fmla="*/ 9 h 62"/>
              <a:gd name="T44" fmla="*/ 39 w 90"/>
              <a:gd name="T45" fmla="*/ 9 h 62"/>
              <a:gd name="T46" fmla="*/ 39 w 90"/>
              <a:gd name="T47" fmla="*/ 18 h 62"/>
              <a:gd name="T48" fmla="*/ 39 w 90"/>
              <a:gd name="T49" fmla="*/ 18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0"/>
              <a:gd name="T76" fmla="*/ 0 h 62"/>
              <a:gd name="T77" fmla="*/ 90 w 90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0" h="62">
                <a:moveTo>
                  <a:pt x="90" y="18"/>
                </a:moveTo>
                <a:lnTo>
                  <a:pt x="80" y="18"/>
                </a:lnTo>
                <a:lnTo>
                  <a:pt x="70" y="18"/>
                </a:lnTo>
                <a:lnTo>
                  <a:pt x="60" y="35"/>
                </a:lnTo>
                <a:lnTo>
                  <a:pt x="60" y="44"/>
                </a:lnTo>
                <a:lnTo>
                  <a:pt x="40" y="44"/>
                </a:lnTo>
                <a:lnTo>
                  <a:pt x="30" y="44"/>
                </a:lnTo>
                <a:lnTo>
                  <a:pt x="30" y="53"/>
                </a:lnTo>
                <a:lnTo>
                  <a:pt x="30" y="62"/>
                </a:lnTo>
                <a:lnTo>
                  <a:pt x="20" y="62"/>
                </a:lnTo>
                <a:lnTo>
                  <a:pt x="10" y="62"/>
                </a:lnTo>
                <a:lnTo>
                  <a:pt x="10" y="53"/>
                </a:lnTo>
                <a:lnTo>
                  <a:pt x="10" y="44"/>
                </a:lnTo>
                <a:lnTo>
                  <a:pt x="10" y="35"/>
                </a:lnTo>
                <a:lnTo>
                  <a:pt x="0" y="18"/>
                </a:lnTo>
                <a:lnTo>
                  <a:pt x="10" y="18"/>
                </a:lnTo>
                <a:lnTo>
                  <a:pt x="20" y="18"/>
                </a:lnTo>
                <a:lnTo>
                  <a:pt x="20" y="9"/>
                </a:lnTo>
                <a:lnTo>
                  <a:pt x="30" y="9"/>
                </a:lnTo>
                <a:lnTo>
                  <a:pt x="30" y="0"/>
                </a:lnTo>
                <a:lnTo>
                  <a:pt x="50" y="9"/>
                </a:lnTo>
                <a:lnTo>
                  <a:pt x="60" y="9"/>
                </a:lnTo>
                <a:lnTo>
                  <a:pt x="90" y="9"/>
                </a:lnTo>
                <a:lnTo>
                  <a:pt x="90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3" name="Freeform 337"/>
          <p:cNvSpPr>
            <a:spLocks/>
          </p:cNvSpPr>
          <p:nvPr/>
        </p:nvSpPr>
        <p:spPr bwMode="auto">
          <a:xfrm>
            <a:off x="9581465" y="2563781"/>
            <a:ext cx="47621" cy="46923"/>
          </a:xfrm>
          <a:custGeom>
            <a:avLst/>
            <a:gdLst>
              <a:gd name="T0" fmla="*/ 13 w 20"/>
              <a:gd name="T1" fmla="*/ 9 h 18"/>
              <a:gd name="T2" fmla="*/ 13 w 20"/>
              <a:gd name="T3" fmla="*/ 18 h 18"/>
              <a:gd name="T4" fmla="*/ 10 w 20"/>
              <a:gd name="T5" fmla="*/ 18 h 18"/>
              <a:gd name="T6" fmla="*/ 0 w 20"/>
              <a:gd name="T7" fmla="*/ 9 h 18"/>
              <a:gd name="T8" fmla="*/ 0 w 20"/>
              <a:gd name="T9" fmla="*/ 0 h 18"/>
              <a:gd name="T10" fmla="*/ 10 w 20"/>
              <a:gd name="T11" fmla="*/ 0 h 18"/>
              <a:gd name="T12" fmla="*/ 13 w 20"/>
              <a:gd name="T13" fmla="*/ 9 h 18"/>
              <a:gd name="T14" fmla="*/ 13 w 20"/>
              <a:gd name="T15" fmla="*/ 9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"/>
              <a:gd name="T25" fmla="*/ 0 h 18"/>
              <a:gd name="T26" fmla="*/ 20 w 20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" h="18">
                <a:moveTo>
                  <a:pt x="20" y="9"/>
                </a:moveTo>
                <a:lnTo>
                  <a:pt x="20" y="18"/>
                </a:lnTo>
                <a:lnTo>
                  <a:pt x="10" y="18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4" name="Freeform 338"/>
          <p:cNvSpPr>
            <a:spLocks/>
          </p:cNvSpPr>
          <p:nvPr/>
        </p:nvSpPr>
        <p:spPr bwMode="auto">
          <a:xfrm>
            <a:off x="9629086" y="2722796"/>
            <a:ext cx="47621" cy="46923"/>
          </a:xfrm>
          <a:custGeom>
            <a:avLst/>
            <a:gdLst>
              <a:gd name="T0" fmla="*/ 5 w 21"/>
              <a:gd name="T1" fmla="*/ 0 h 18"/>
              <a:gd name="T2" fmla="*/ 11 w 21"/>
              <a:gd name="T3" fmla="*/ 9 h 18"/>
              <a:gd name="T4" fmla="*/ 5 w 21"/>
              <a:gd name="T5" fmla="*/ 18 h 18"/>
              <a:gd name="T6" fmla="*/ 0 w 21"/>
              <a:gd name="T7" fmla="*/ 18 h 18"/>
              <a:gd name="T8" fmla="*/ 0 w 21"/>
              <a:gd name="T9" fmla="*/ 9 h 18"/>
              <a:gd name="T10" fmla="*/ 0 w 21"/>
              <a:gd name="T11" fmla="*/ 0 h 18"/>
              <a:gd name="T12" fmla="*/ 5 w 21"/>
              <a:gd name="T13" fmla="*/ 0 h 18"/>
              <a:gd name="T14" fmla="*/ 5 w 21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"/>
              <a:gd name="T25" fmla="*/ 0 h 18"/>
              <a:gd name="T26" fmla="*/ 21 w 21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" h="18">
                <a:moveTo>
                  <a:pt x="11" y="0"/>
                </a:moveTo>
                <a:lnTo>
                  <a:pt x="21" y="9"/>
                </a:lnTo>
                <a:lnTo>
                  <a:pt x="11" y="18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5" name="Freeform 339"/>
          <p:cNvSpPr>
            <a:spLocks/>
          </p:cNvSpPr>
          <p:nvPr/>
        </p:nvSpPr>
        <p:spPr bwMode="auto">
          <a:xfrm>
            <a:off x="9604022" y="2430834"/>
            <a:ext cx="223070" cy="132947"/>
          </a:xfrm>
          <a:custGeom>
            <a:avLst/>
            <a:gdLst>
              <a:gd name="T0" fmla="*/ 29 w 101"/>
              <a:gd name="T1" fmla="*/ 34 h 53"/>
              <a:gd name="T2" fmla="*/ 21 w 101"/>
              <a:gd name="T3" fmla="*/ 28 h 53"/>
              <a:gd name="T4" fmla="*/ 17 w 101"/>
              <a:gd name="T5" fmla="*/ 28 h 53"/>
              <a:gd name="T6" fmla="*/ 13 w 101"/>
              <a:gd name="T7" fmla="*/ 28 h 53"/>
              <a:gd name="T8" fmla="*/ 9 w 101"/>
              <a:gd name="T9" fmla="*/ 28 h 53"/>
              <a:gd name="T10" fmla="*/ 4 w 101"/>
              <a:gd name="T11" fmla="*/ 28 h 53"/>
              <a:gd name="T12" fmla="*/ 4 w 101"/>
              <a:gd name="T13" fmla="*/ 19 h 53"/>
              <a:gd name="T14" fmla="*/ 9 w 101"/>
              <a:gd name="T15" fmla="*/ 19 h 53"/>
              <a:gd name="T16" fmla="*/ 4 w 101"/>
              <a:gd name="T17" fmla="*/ 19 h 53"/>
              <a:gd name="T18" fmla="*/ 4 w 101"/>
              <a:gd name="T19" fmla="*/ 13 h 53"/>
              <a:gd name="T20" fmla="*/ 0 w 101"/>
              <a:gd name="T21" fmla="*/ 13 h 53"/>
              <a:gd name="T22" fmla="*/ 0 w 101"/>
              <a:gd name="T23" fmla="*/ 8 h 53"/>
              <a:gd name="T24" fmla="*/ 4 w 101"/>
              <a:gd name="T25" fmla="*/ 8 h 53"/>
              <a:gd name="T26" fmla="*/ 4 w 101"/>
              <a:gd name="T27" fmla="*/ 0 h 53"/>
              <a:gd name="T28" fmla="*/ 9 w 101"/>
              <a:gd name="T29" fmla="*/ 8 h 53"/>
              <a:gd name="T30" fmla="*/ 13 w 101"/>
              <a:gd name="T31" fmla="*/ 8 h 53"/>
              <a:gd name="T32" fmla="*/ 17 w 101"/>
              <a:gd name="T33" fmla="*/ 13 h 53"/>
              <a:gd name="T34" fmla="*/ 17 w 101"/>
              <a:gd name="T35" fmla="*/ 8 h 53"/>
              <a:gd name="T36" fmla="*/ 21 w 101"/>
              <a:gd name="T37" fmla="*/ 8 h 53"/>
              <a:gd name="T38" fmla="*/ 26 w 101"/>
              <a:gd name="T39" fmla="*/ 13 h 53"/>
              <a:gd name="T40" fmla="*/ 26 w 101"/>
              <a:gd name="T41" fmla="*/ 19 h 53"/>
              <a:gd name="T42" fmla="*/ 29 w 101"/>
              <a:gd name="T43" fmla="*/ 19 h 53"/>
              <a:gd name="T44" fmla="*/ 29 w 101"/>
              <a:gd name="T45" fmla="*/ 13 h 53"/>
              <a:gd name="T46" fmla="*/ 33 w 101"/>
              <a:gd name="T47" fmla="*/ 13 h 53"/>
              <a:gd name="T48" fmla="*/ 33 w 101"/>
              <a:gd name="T49" fmla="*/ 19 h 53"/>
              <a:gd name="T50" fmla="*/ 37 w 101"/>
              <a:gd name="T51" fmla="*/ 19 h 53"/>
              <a:gd name="T52" fmla="*/ 33 w 101"/>
              <a:gd name="T53" fmla="*/ 19 h 53"/>
              <a:gd name="T54" fmla="*/ 37 w 101"/>
              <a:gd name="T55" fmla="*/ 28 h 53"/>
              <a:gd name="T56" fmla="*/ 42 w 101"/>
              <a:gd name="T57" fmla="*/ 34 h 53"/>
              <a:gd name="T58" fmla="*/ 42 w 101"/>
              <a:gd name="T59" fmla="*/ 39 h 53"/>
              <a:gd name="T60" fmla="*/ 37 w 101"/>
              <a:gd name="T61" fmla="*/ 39 h 53"/>
              <a:gd name="T62" fmla="*/ 33 w 101"/>
              <a:gd name="T63" fmla="*/ 39 h 53"/>
              <a:gd name="T64" fmla="*/ 33 w 101"/>
              <a:gd name="T65" fmla="*/ 34 h 53"/>
              <a:gd name="T66" fmla="*/ 29 w 101"/>
              <a:gd name="T67" fmla="*/ 34 h 53"/>
              <a:gd name="T68" fmla="*/ 29 w 101"/>
              <a:gd name="T69" fmla="*/ 34 h 5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1"/>
              <a:gd name="T106" fmla="*/ 0 h 53"/>
              <a:gd name="T107" fmla="*/ 101 w 101"/>
              <a:gd name="T108" fmla="*/ 53 h 5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1" h="53">
                <a:moveTo>
                  <a:pt x="71" y="44"/>
                </a:moveTo>
                <a:lnTo>
                  <a:pt x="51" y="35"/>
                </a:lnTo>
                <a:lnTo>
                  <a:pt x="41" y="35"/>
                </a:lnTo>
                <a:lnTo>
                  <a:pt x="31" y="35"/>
                </a:lnTo>
                <a:lnTo>
                  <a:pt x="21" y="35"/>
                </a:lnTo>
                <a:lnTo>
                  <a:pt x="10" y="35"/>
                </a:lnTo>
                <a:lnTo>
                  <a:pt x="10" y="26"/>
                </a:lnTo>
                <a:lnTo>
                  <a:pt x="21" y="26"/>
                </a:lnTo>
                <a:lnTo>
                  <a:pt x="10" y="26"/>
                </a:lnTo>
                <a:lnTo>
                  <a:pt x="10" y="17"/>
                </a:lnTo>
                <a:lnTo>
                  <a:pt x="0" y="17"/>
                </a:lnTo>
                <a:lnTo>
                  <a:pt x="0" y="8"/>
                </a:lnTo>
                <a:lnTo>
                  <a:pt x="10" y="8"/>
                </a:lnTo>
                <a:lnTo>
                  <a:pt x="10" y="0"/>
                </a:lnTo>
                <a:lnTo>
                  <a:pt x="21" y="8"/>
                </a:lnTo>
                <a:lnTo>
                  <a:pt x="31" y="8"/>
                </a:lnTo>
                <a:lnTo>
                  <a:pt x="41" y="17"/>
                </a:lnTo>
                <a:lnTo>
                  <a:pt x="41" y="8"/>
                </a:lnTo>
                <a:lnTo>
                  <a:pt x="51" y="8"/>
                </a:lnTo>
                <a:lnTo>
                  <a:pt x="61" y="17"/>
                </a:lnTo>
                <a:lnTo>
                  <a:pt x="61" y="26"/>
                </a:lnTo>
                <a:lnTo>
                  <a:pt x="71" y="26"/>
                </a:lnTo>
                <a:lnTo>
                  <a:pt x="71" y="17"/>
                </a:lnTo>
                <a:lnTo>
                  <a:pt x="81" y="17"/>
                </a:lnTo>
                <a:lnTo>
                  <a:pt x="81" y="26"/>
                </a:lnTo>
                <a:lnTo>
                  <a:pt x="91" y="26"/>
                </a:lnTo>
                <a:lnTo>
                  <a:pt x="81" y="26"/>
                </a:lnTo>
                <a:lnTo>
                  <a:pt x="91" y="35"/>
                </a:lnTo>
                <a:lnTo>
                  <a:pt x="101" y="44"/>
                </a:lnTo>
                <a:lnTo>
                  <a:pt x="101" y="53"/>
                </a:lnTo>
                <a:lnTo>
                  <a:pt x="91" y="53"/>
                </a:lnTo>
                <a:lnTo>
                  <a:pt x="81" y="53"/>
                </a:lnTo>
                <a:lnTo>
                  <a:pt x="81" y="44"/>
                </a:lnTo>
                <a:lnTo>
                  <a:pt x="71" y="4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6" name="Freeform 340"/>
          <p:cNvSpPr>
            <a:spLocks/>
          </p:cNvSpPr>
          <p:nvPr/>
        </p:nvSpPr>
        <p:spPr bwMode="auto">
          <a:xfrm>
            <a:off x="9716810" y="2542927"/>
            <a:ext cx="45116" cy="20854"/>
          </a:xfrm>
          <a:custGeom>
            <a:avLst/>
            <a:gdLst>
              <a:gd name="T0" fmla="*/ 0 w 20"/>
              <a:gd name="T1" fmla="*/ 4 h 9"/>
              <a:gd name="T2" fmla="*/ 0 w 20"/>
              <a:gd name="T3" fmla="*/ 0 h 9"/>
              <a:gd name="T4" fmla="*/ 5 w 20"/>
              <a:gd name="T5" fmla="*/ 0 h 9"/>
              <a:gd name="T6" fmla="*/ 5 w 20"/>
              <a:gd name="T7" fmla="*/ 4 h 9"/>
              <a:gd name="T8" fmla="*/ 10 w 20"/>
              <a:gd name="T9" fmla="*/ 4 h 9"/>
              <a:gd name="T10" fmla="*/ 5 w 20"/>
              <a:gd name="T11" fmla="*/ 4 h 9"/>
              <a:gd name="T12" fmla="*/ 0 w 20"/>
              <a:gd name="T13" fmla="*/ 4 h 9"/>
              <a:gd name="T14" fmla="*/ 0 w 20"/>
              <a:gd name="T15" fmla="*/ 4 h 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"/>
              <a:gd name="T25" fmla="*/ 0 h 9"/>
              <a:gd name="T26" fmla="*/ 20 w 20"/>
              <a:gd name="T27" fmla="*/ 9 h 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" h="9">
                <a:moveTo>
                  <a:pt x="0" y="9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20" y="9"/>
                </a:lnTo>
                <a:lnTo>
                  <a:pt x="10" y="9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7" name="Freeform 341"/>
          <p:cNvSpPr>
            <a:spLocks/>
          </p:cNvSpPr>
          <p:nvPr/>
        </p:nvSpPr>
        <p:spPr bwMode="auto">
          <a:xfrm>
            <a:off x="9914815" y="2610703"/>
            <a:ext cx="596522" cy="179870"/>
          </a:xfrm>
          <a:custGeom>
            <a:avLst/>
            <a:gdLst>
              <a:gd name="T0" fmla="*/ 105 w 271"/>
              <a:gd name="T1" fmla="*/ 40 h 72"/>
              <a:gd name="T2" fmla="*/ 105 w 271"/>
              <a:gd name="T3" fmla="*/ 47 h 72"/>
              <a:gd name="T4" fmla="*/ 110 w 271"/>
              <a:gd name="T5" fmla="*/ 47 h 72"/>
              <a:gd name="T6" fmla="*/ 105 w 271"/>
              <a:gd name="T7" fmla="*/ 53 h 72"/>
              <a:gd name="T8" fmla="*/ 97 w 271"/>
              <a:gd name="T9" fmla="*/ 53 h 72"/>
              <a:gd name="T10" fmla="*/ 89 w 271"/>
              <a:gd name="T11" fmla="*/ 53 h 72"/>
              <a:gd name="T12" fmla="*/ 85 w 271"/>
              <a:gd name="T13" fmla="*/ 53 h 72"/>
              <a:gd name="T14" fmla="*/ 81 w 271"/>
              <a:gd name="T15" fmla="*/ 53 h 72"/>
              <a:gd name="T16" fmla="*/ 73 w 271"/>
              <a:gd name="T17" fmla="*/ 53 h 72"/>
              <a:gd name="T18" fmla="*/ 65 w 271"/>
              <a:gd name="T19" fmla="*/ 53 h 72"/>
              <a:gd name="T20" fmla="*/ 61 w 271"/>
              <a:gd name="T21" fmla="*/ 53 h 72"/>
              <a:gd name="T22" fmla="*/ 57 w 271"/>
              <a:gd name="T23" fmla="*/ 53 h 72"/>
              <a:gd name="T24" fmla="*/ 54 w 271"/>
              <a:gd name="T25" fmla="*/ 53 h 72"/>
              <a:gd name="T26" fmla="*/ 48 w 271"/>
              <a:gd name="T27" fmla="*/ 53 h 72"/>
              <a:gd name="T28" fmla="*/ 45 w 271"/>
              <a:gd name="T29" fmla="*/ 53 h 72"/>
              <a:gd name="T30" fmla="*/ 36 w 271"/>
              <a:gd name="T31" fmla="*/ 53 h 72"/>
              <a:gd name="T32" fmla="*/ 28 w 271"/>
              <a:gd name="T33" fmla="*/ 47 h 72"/>
              <a:gd name="T34" fmla="*/ 25 w 271"/>
              <a:gd name="T35" fmla="*/ 40 h 72"/>
              <a:gd name="T36" fmla="*/ 28 w 271"/>
              <a:gd name="T37" fmla="*/ 40 h 72"/>
              <a:gd name="T38" fmla="*/ 28 w 271"/>
              <a:gd name="T39" fmla="*/ 33 h 72"/>
              <a:gd name="T40" fmla="*/ 25 w 271"/>
              <a:gd name="T41" fmla="*/ 33 h 72"/>
              <a:gd name="T42" fmla="*/ 20 w 271"/>
              <a:gd name="T43" fmla="*/ 20 h 72"/>
              <a:gd name="T44" fmla="*/ 20 w 271"/>
              <a:gd name="T45" fmla="*/ 11 h 72"/>
              <a:gd name="T46" fmla="*/ 16 w 271"/>
              <a:gd name="T47" fmla="*/ 20 h 72"/>
              <a:gd name="T48" fmla="*/ 9 w 271"/>
              <a:gd name="T49" fmla="*/ 11 h 72"/>
              <a:gd name="T50" fmla="*/ 4 w 271"/>
              <a:gd name="T51" fmla="*/ 9 h 72"/>
              <a:gd name="T52" fmla="*/ 0 w 271"/>
              <a:gd name="T53" fmla="*/ 9 h 72"/>
              <a:gd name="T54" fmla="*/ 4 w 271"/>
              <a:gd name="T55" fmla="*/ 9 h 72"/>
              <a:gd name="T56" fmla="*/ 4 w 271"/>
              <a:gd name="T57" fmla="*/ 0 h 72"/>
              <a:gd name="T58" fmla="*/ 16 w 271"/>
              <a:gd name="T59" fmla="*/ 9 h 72"/>
              <a:gd name="T60" fmla="*/ 25 w 271"/>
              <a:gd name="T61" fmla="*/ 11 h 72"/>
              <a:gd name="T62" fmla="*/ 28 w 271"/>
              <a:gd name="T63" fmla="*/ 11 h 72"/>
              <a:gd name="T64" fmla="*/ 28 w 271"/>
              <a:gd name="T65" fmla="*/ 9 h 72"/>
              <a:gd name="T66" fmla="*/ 32 w 271"/>
              <a:gd name="T67" fmla="*/ 9 h 72"/>
              <a:gd name="T68" fmla="*/ 32 w 271"/>
              <a:gd name="T69" fmla="*/ 11 h 72"/>
              <a:gd name="T70" fmla="*/ 41 w 271"/>
              <a:gd name="T71" fmla="*/ 20 h 72"/>
              <a:gd name="T72" fmla="*/ 45 w 271"/>
              <a:gd name="T73" fmla="*/ 20 h 72"/>
              <a:gd name="T74" fmla="*/ 36 w 271"/>
              <a:gd name="T75" fmla="*/ 20 h 72"/>
              <a:gd name="T76" fmla="*/ 32 w 271"/>
              <a:gd name="T77" fmla="*/ 20 h 72"/>
              <a:gd name="T78" fmla="*/ 36 w 271"/>
              <a:gd name="T79" fmla="*/ 33 h 72"/>
              <a:gd name="T80" fmla="*/ 41 w 271"/>
              <a:gd name="T81" fmla="*/ 33 h 72"/>
              <a:gd name="T82" fmla="*/ 45 w 271"/>
              <a:gd name="T83" fmla="*/ 33 h 72"/>
              <a:gd name="T84" fmla="*/ 54 w 271"/>
              <a:gd name="T85" fmla="*/ 33 h 72"/>
              <a:gd name="T86" fmla="*/ 57 w 271"/>
              <a:gd name="T87" fmla="*/ 40 h 72"/>
              <a:gd name="T88" fmla="*/ 61 w 271"/>
              <a:gd name="T89" fmla="*/ 40 h 72"/>
              <a:gd name="T90" fmla="*/ 69 w 271"/>
              <a:gd name="T91" fmla="*/ 33 h 72"/>
              <a:gd name="T92" fmla="*/ 81 w 271"/>
              <a:gd name="T93" fmla="*/ 33 h 72"/>
              <a:gd name="T94" fmla="*/ 89 w 271"/>
              <a:gd name="T95" fmla="*/ 33 h 72"/>
              <a:gd name="T96" fmla="*/ 97 w 271"/>
              <a:gd name="T97" fmla="*/ 33 h 72"/>
              <a:gd name="T98" fmla="*/ 100 w 271"/>
              <a:gd name="T99" fmla="*/ 33 h 72"/>
              <a:gd name="T100" fmla="*/ 110 w 271"/>
              <a:gd name="T101" fmla="*/ 40 h 72"/>
              <a:gd name="T102" fmla="*/ 105 w 271"/>
              <a:gd name="T103" fmla="*/ 40 h 72"/>
              <a:gd name="T104" fmla="*/ 105 w 271"/>
              <a:gd name="T105" fmla="*/ 40 h 7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71"/>
              <a:gd name="T160" fmla="*/ 0 h 72"/>
              <a:gd name="T161" fmla="*/ 271 w 271"/>
              <a:gd name="T162" fmla="*/ 72 h 7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71" h="72">
                <a:moveTo>
                  <a:pt x="261" y="54"/>
                </a:moveTo>
                <a:lnTo>
                  <a:pt x="261" y="63"/>
                </a:lnTo>
                <a:lnTo>
                  <a:pt x="271" y="63"/>
                </a:lnTo>
                <a:lnTo>
                  <a:pt x="261" y="72"/>
                </a:lnTo>
                <a:lnTo>
                  <a:pt x="241" y="72"/>
                </a:lnTo>
                <a:lnTo>
                  <a:pt x="221" y="72"/>
                </a:lnTo>
                <a:lnTo>
                  <a:pt x="211" y="72"/>
                </a:lnTo>
                <a:lnTo>
                  <a:pt x="201" y="72"/>
                </a:lnTo>
                <a:lnTo>
                  <a:pt x="181" y="72"/>
                </a:lnTo>
                <a:lnTo>
                  <a:pt x="161" y="72"/>
                </a:lnTo>
                <a:lnTo>
                  <a:pt x="151" y="72"/>
                </a:lnTo>
                <a:lnTo>
                  <a:pt x="141" y="72"/>
                </a:lnTo>
                <a:lnTo>
                  <a:pt x="131" y="72"/>
                </a:lnTo>
                <a:lnTo>
                  <a:pt x="121" y="72"/>
                </a:lnTo>
                <a:lnTo>
                  <a:pt x="110" y="72"/>
                </a:lnTo>
                <a:lnTo>
                  <a:pt x="90" y="72"/>
                </a:lnTo>
                <a:lnTo>
                  <a:pt x="70" y="63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60" y="45"/>
                </a:lnTo>
                <a:lnTo>
                  <a:pt x="50" y="27"/>
                </a:lnTo>
                <a:lnTo>
                  <a:pt x="50" y="18"/>
                </a:lnTo>
                <a:lnTo>
                  <a:pt x="40" y="27"/>
                </a:lnTo>
                <a:lnTo>
                  <a:pt x="20" y="18"/>
                </a:lnTo>
                <a:lnTo>
                  <a:pt x="10" y="9"/>
                </a:lnTo>
                <a:lnTo>
                  <a:pt x="0" y="9"/>
                </a:lnTo>
                <a:lnTo>
                  <a:pt x="10" y="9"/>
                </a:lnTo>
                <a:lnTo>
                  <a:pt x="10" y="0"/>
                </a:lnTo>
                <a:lnTo>
                  <a:pt x="40" y="9"/>
                </a:lnTo>
                <a:lnTo>
                  <a:pt x="60" y="18"/>
                </a:lnTo>
                <a:lnTo>
                  <a:pt x="70" y="18"/>
                </a:lnTo>
                <a:lnTo>
                  <a:pt x="70" y="9"/>
                </a:lnTo>
                <a:lnTo>
                  <a:pt x="80" y="9"/>
                </a:lnTo>
                <a:lnTo>
                  <a:pt x="80" y="18"/>
                </a:lnTo>
                <a:lnTo>
                  <a:pt x="100" y="27"/>
                </a:lnTo>
                <a:lnTo>
                  <a:pt x="110" y="27"/>
                </a:lnTo>
                <a:lnTo>
                  <a:pt x="90" y="27"/>
                </a:lnTo>
                <a:lnTo>
                  <a:pt x="80" y="27"/>
                </a:lnTo>
                <a:lnTo>
                  <a:pt x="90" y="45"/>
                </a:lnTo>
                <a:lnTo>
                  <a:pt x="100" y="45"/>
                </a:lnTo>
                <a:lnTo>
                  <a:pt x="110" y="45"/>
                </a:lnTo>
                <a:lnTo>
                  <a:pt x="131" y="45"/>
                </a:lnTo>
                <a:lnTo>
                  <a:pt x="141" y="54"/>
                </a:lnTo>
                <a:lnTo>
                  <a:pt x="151" y="54"/>
                </a:lnTo>
                <a:lnTo>
                  <a:pt x="171" y="45"/>
                </a:lnTo>
                <a:lnTo>
                  <a:pt x="201" y="45"/>
                </a:lnTo>
                <a:lnTo>
                  <a:pt x="221" y="45"/>
                </a:lnTo>
                <a:lnTo>
                  <a:pt x="241" y="45"/>
                </a:lnTo>
                <a:lnTo>
                  <a:pt x="251" y="45"/>
                </a:lnTo>
                <a:lnTo>
                  <a:pt x="271" y="54"/>
                </a:lnTo>
                <a:lnTo>
                  <a:pt x="261" y="5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8" name="Freeform 342"/>
          <p:cNvSpPr>
            <a:spLocks/>
          </p:cNvSpPr>
          <p:nvPr/>
        </p:nvSpPr>
        <p:spPr bwMode="auto">
          <a:xfrm>
            <a:off x="9914815" y="2722796"/>
            <a:ext cx="110282" cy="67777"/>
          </a:xfrm>
          <a:custGeom>
            <a:avLst/>
            <a:gdLst>
              <a:gd name="T0" fmla="*/ 4 w 50"/>
              <a:gd name="T1" fmla="*/ 9 h 27"/>
              <a:gd name="T2" fmla="*/ 4 w 50"/>
              <a:gd name="T3" fmla="*/ 0 h 27"/>
              <a:gd name="T4" fmla="*/ 12 w 50"/>
              <a:gd name="T5" fmla="*/ 0 h 27"/>
              <a:gd name="T6" fmla="*/ 16 w 50"/>
              <a:gd name="T7" fmla="*/ 0 h 27"/>
              <a:gd name="T8" fmla="*/ 16 w 50"/>
              <a:gd name="T9" fmla="*/ 9 h 27"/>
              <a:gd name="T10" fmla="*/ 20 w 50"/>
              <a:gd name="T11" fmla="*/ 13 h 27"/>
              <a:gd name="T12" fmla="*/ 16 w 50"/>
              <a:gd name="T13" fmla="*/ 20 h 27"/>
              <a:gd name="T14" fmla="*/ 12 w 50"/>
              <a:gd name="T15" fmla="*/ 20 h 27"/>
              <a:gd name="T16" fmla="*/ 4 w 50"/>
              <a:gd name="T17" fmla="*/ 13 h 27"/>
              <a:gd name="T18" fmla="*/ 0 w 50"/>
              <a:gd name="T19" fmla="*/ 13 h 27"/>
              <a:gd name="T20" fmla="*/ 4 w 50"/>
              <a:gd name="T21" fmla="*/ 9 h 27"/>
              <a:gd name="T22" fmla="*/ 4 w 50"/>
              <a:gd name="T23" fmla="*/ 9 h 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0"/>
              <a:gd name="T37" fmla="*/ 0 h 27"/>
              <a:gd name="T38" fmla="*/ 50 w 50"/>
              <a:gd name="T39" fmla="*/ 27 h 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0" h="27">
                <a:moveTo>
                  <a:pt x="10" y="9"/>
                </a:moveTo>
                <a:lnTo>
                  <a:pt x="10" y="0"/>
                </a:lnTo>
                <a:lnTo>
                  <a:pt x="30" y="0"/>
                </a:lnTo>
                <a:lnTo>
                  <a:pt x="40" y="0"/>
                </a:lnTo>
                <a:lnTo>
                  <a:pt x="40" y="9"/>
                </a:lnTo>
                <a:lnTo>
                  <a:pt x="50" y="18"/>
                </a:lnTo>
                <a:lnTo>
                  <a:pt x="40" y="27"/>
                </a:lnTo>
                <a:lnTo>
                  <a:pt x="30" y="27"/>
                </a:lnTo>
                <a:lnTo>
                  <a:pt x="10" y="18"/>
                </a:lnTo>
                <a:lnTo>
                  <a:pt x="0" y="18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19" name="Freeform 343"/>
          <p:cNvSpPr>
            <a:spLocks/>
          </p:cNvSpPr>
          <p:nvPr/>
        </p:nvSpPr>
        <p:spPr bwMode="auto">
          <a:xfrm>
            <a:off x="9934866" y="2563781"/>
            <a:ext cx="90230" cy="23461"/>
          </a:xfrm>
          <a:custGeom>
            <a:avLst/>
            <a:gdLst>
              <a:gd name="T0" fmla="*/ 14 w 40"/>
              <a:gd name="T1" fmla="*/ 0 h 9"/>
              <a:gd name="T2" fmla="*/ 19 w 40"/>
              <a:gd name="T3" fmla="*/ 0 h 9"/>
              <a:gd name="T4" fmla="*/ 19 w 40"/>
              <a:gd name="T5" fmla="*/ 9 h 9"/>
              <a:gd name="T6" fmla="*/ 14 w 40"/>
              <a:gd name="T7" fmla="*/ 9 h 9"/>
              <a:gd name="T8" fmla="*/ 10 w 40"/>
              <a:gd name="T9" fmla="*/ 9 h 9"/>
              <a:gd name="T10" fmla="*/ 0 w 40"/>
              <a:gd name="T11" fmla="*/ 0 h 9"/>
              <a:gd name="T12" fmla="*/ 10 w 40"/>
              <a:gd name="T13" fmla="*/ 0 h 9"/>
              <a:gd name="T14" fmla="*/ 14 w 40"/>
              <a:gd name="T15" fmla="*/ 0 h 9"/>
              <a:gd name="T16" fmla="*/ 14 w 40"/>
              <a:gd name="T17" fmla="*/ 0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9"/>
              <a:gd name="T29" fmla="*/ 40 w 40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9">
                <a:moveTo>
                  <a:pt x="30" y="0"/>
                </a:moveTo>
                <a:lnTo>
                  <a:pt x="40" y="0"/>
                </a:lnTo>
                <a:lnTo>
                  <a:pt x="40" y="9"/>
                </a:lnTo>
                <a:lnTo>
                  <a:pt x="30" y="9"/>
                </a:lnTo>
                <a:lnTo>
                  <a:pt x="20" y="9"/>
                </a:lnTo>
                <a:lnTo>
                  <a:pt x="0" y="0"/>
                </a:lnTo>
                <a:lnTo>
                  <a:pt x="20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0" name="Freeform 344"/>
          <p:cNvSpPr>
            <a:spLocks/>
          </p:cNvSpPr>
          <p:nvPr/>
        </p:nvSpPr>
        <p:spPr bwMode="auto">
          <a:xfrm>
            <a:off x="9849649" y="2475150"/>
            <a:ext cx="130333" cy="88631"/>
          </a:xfrm>
          <a:custGeom>
            <a:avLst/>
            <a:gdLst>
              <a:gd name="T0" fmla="*/ 8 w 60"/>
              <a:gd name="T1" fmla="*/ 24 h 36"/>
              <a:gd name="T2" fmla="*/ 8 w 60"/>
              <a:gd name="T3" fmla="*/ 19 h 36"/>
              <a:gd name="T4" fmla="*/ 3 w 60"/>
              <a:gd name="T5" fmla="*/ 11 h 36"/>
              <a:gd name="T6" fmla="*/ 0 w 60"/>
              <a:gd name="T7" fmla="*/ 9 h 36"/>
              <a:gd name="T8" fmla="*/ 3 w 60"/>
              <a:gd name="T9" fmla="*/ 0 h 36"/>
              <a:gd name="T10" fmla="*/ 8 w 60"/>
              <a:gd name="T11" fmla="*/ 0 h 36"/>
              <a:gd name="T12" fmla="*/ 8 w 60"/>
              <a:gd name="T13" fmla="*/ 9 h 36"/>
              <a:gd name="T14" fmla="*/ 11 w 60"/>
              <a:gd name="T15" fmla="*/ 9 h 36"/>
              <a:gd name="T16" fmla="*/ 15 w 60"/>
              <a:gd name="T17" fmla="*/ 9 h 36"/>
              <a:gd name="T18" fmla="*/ 18 w 60"/>
              <a:gd name="T19" fmla="*/ 9 h 36"/>
              <a:gd name="T20" fmla="*/ 22 w 60"/>
              <a:gd name="T21" fmla="*/ 11 h 36"/>
              <a:gd name="T22" fmla="*/ 18 w 60"/>
              <a:gd name="T23" fmla="*/ 11 h 36"/>
              <a:gd name="T24" fmla="*/ 18 w 60"/>
              <a:gd name="T25" fmla="*/ 19 h 36"/>
              <a:gd name="T26" fmla="*/ 22 w 60"/>
              <a:gd name="T27" fmla="*/ 24 h 36"/>
              <a:gd name="T28" fmla="*/ 15 w 60"/>
              <a:gd name="T29" fmla="*/ 24 h 36"/>
              <a:gd name="T30" fmla="*/ 8 w 60"/>
              <a:gd name="T31" fmla="*/ 24 h 36"/>
              <a:gd name="T32" fmla="*/ 8 w 60"/>
              <a:gd name="T33" fmla="*/ 24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36"/>
              <a:gd name="T53" fmla="*/ 60 w 60"/>
              <a:gd name="T54" fmla="*/ 36 h 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36">
                <a:moveTo>
                  <a:pt x="20" y="36"/>
                </a:moveTo>
                <a:lnTo>
                  <a:pt x="20" y="27"/>
                </a:lnTo>
                <a:lnTo>
                  <a:pt x="10" y="18"/>
                </a:lnTo>
                <a:lnTo>
                  <a:pt x="0" y="9"/>
                </a:lnTo>
                <a:lnTo>
                  <a:pt x="10" y="0"/>
                </a:lnTo>
                <a:lnTo>
                  <a:pt x="20" y="0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50" y="9"/>
                </a:lnTo>
                <a:lnTo>
                  <a:pt x="60" y="18"/>
                </a:lnTo>
                <a:lnTo>
                  <a:pt x="50" y="18"/>
                </a:lnTo>
                <a:lnTo>
                  <a:pt x="50" y="27"/>
                </a:lnTo>
                <a:lnTo>
                  <a:pt x="60" y="36"/>
                </a:lnTo>
                <a:lnTo>
                  <a:pt x="40" y="36"/>
                </a:lnTo>
                <a:lnTo>
                  <a:pt x="20" y="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1" name="Freeform 345"/>
          <p:cNvSpPr>
            <a:spLocks/>
          </p:cNvSpPr>
          <p:nvPr/>
        </p:nvSpPr>
        <p:spPr bwMode="auto">
          <a:xfrm>
            <a:off x="9804533" y="2383911"/>
            <a:ext cx="45116" cy="26068"/>
          </a:xfrm>
          <a:custGeom>
            <a:avLst/>
            <a:gdLst>
              <a:gd name="T0" fmla="*/ 10 w 20"/>
              <a:gd name="T1" fmla="*/ 0 h 9"/>
              <a:gd name="T2" fmla="*/ 10 w 20"/>
              <a:gd name="T3" fmla="*/ 18 h 9"/>
              <a:gd name="T4" fmla="*/ 5 w 20"/>
              <a:gd name="T5" fmla="*/ 18 h 9"/>
              <a:gd name="T6" fmla="*/ 0 w 20"/>
              <a:gd name="T7" fmla="*/ 0 h 9"/>
              <a:gd name="T8" fmla="*/ 5 w 20"/>
              <a:gd name="T9" fmla="*/ 0 h 9"/>
              <a:gd name="T10" fmla="*/ 10 w 20"/>
              <a:gd name="T11" fmla="*/ 0 h 9"/>
              <a:gd name="T12" fmla="*/ 10 w 20"/>
              <a:gd name="T13" fmla="*/ 0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9"/>
              <a:gd name="T23" fmla="*/ 20 w 20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9">
                <a:moveTo>
                  <a:pt x="20" y="0"/>
                </a:moveTo>
                <a:lnTo>
                  <a:pt x="20" y="9"/>
                </a:lnTo>
                <a:lnTo>
                  <a:pt x="10" y="9"/>
                </a:ln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2" name="Freeform 346"/>
          <p:cNvSpPr>
            <a:spLocks/>
          </p:cNvSpPr>
          <p:nvPr/>
        </p:nvSpPr>
        <p:spPr bwMode="auto">
          <a:xfrm>
            <a:off x="9934866" y="2271819"/>
            <a:ext cx="355909" cy="271108"/>
          </a:xfrm>
          <a:custGeom>
            <a:avLst/>
            <a:gdLst>
              <a:gd name="T0" fmla="*/ 49 w 161"/>
              <a:gd name="T1" fmla="*/ 38 h 107"/>
              <a:gd name="T2" fmla="*/ 55 w 161"/>
              <a:gd name="T3" fmla="*/ 29 h 107"/>
              <a:gd name="T4" fmla="*/ 55 w 161"/>
              <a:gd name="T5" fmla="*/ 46 h 107"/>
              <a:gd name="T6" fmla="*/ 63 w 161"/>
              <a:gd name="T7" fmla="*/ 46 h 107"/>
              <a:gd name="T8" fmla="*/ 67 w 161"/>
              <a:gd name="T9" fmla="*/ 57 h 107"/>
              <a:gd name="T10" fmla="*/ 55 w 161"/>
              <a:gd name="T11" fmla="*/ 75 h 107"/>
              <a:gd name="T12" fmla="*/ 49 w 161"/>
              <a:gd name="T13" fmla="*/ 66 h 107"/>
              <a:gd name="T14" fmla="*/ 46 w 161"/>
              <a:gd name="T15" fmla="*/ 75 h 107"/>
              <a:gd name="T16" fmla="*/ 49 w 161"/>
              <a:gd name="T17" fmla="*/ 81 h 107"/>
              <a:gd name="T18" fmla="*/ 46 w 161"/>
              <a:gd name="T19" fmla="*/ 87 h 107"/>
              <a:gd name="T20" fmla="*/ 42 w 161"/>
              <a:gd name="T21" fmla="*/ 75 h 107"/>
              <a:gd name="T22" fmla="*/ 38 w 161"/>
              <a:gd name="T23" fmla="*/ 87 h 107"/>
              <a:gd name="T24" fmla="*/ 30 w 161"/>
              <a:gd name="T25" fmla="*/ 87 h 107"/>
              <a:gd name="T26" fmla="*/ 25 w 161"/>
              <a:gd name="T27" fmla="*/ 75 h 107"/>
              <a:gd name="T28" fmla="*/ 17 w 161"/>
              <a:gd name="T29" fmla="*/ 66 h 107"/>
              <a:gd name="T30" fmla="*/ 25 w 161"/>
              <a:gd name="T31" fmla="*/ 57 h 107"/>
              <a:gd name="T32" fmla="*/ 30 w 161"/>
              <a:gd name="T33" fmla="*/ 57 h 107"/>
              <a:gd name="T34" fmla="*/ 20 w 161"/>
              <a:gd name="T35" fmla="*/ 51 h 107"/>
              <a:gd name="T36" fmla="*/ 17 w 161"/>
              <a:gd name="T37" fmla="*/ 57 h 107"/>
              <a:gd name="T38" fmla="*/ 12 w 161"/>
              <a:gd name="T39" fmla="*/ 57 h 107"/>
              <a:gd name="T40" fmla="*/ 12 w 161"/>
              <a:gd name="T41" fmla="*/ 51 h 107"/>
              <a:gd name="T42" fmla="*/ 9 w 161"/>
              <a:gd name="T43" fmla="*/ 46 h 107"/>
              <a:gd name="T44" fmla="*/ 0 w 161"/>
              <a:gd name="T45" fmla="*/ 38 h 107"/>
              <a:gd name="T46" fmla="*/ 9 w 161"/>
              <a:gd name="T47" fmla="*/ 38 h 107"/>
              <a:gd name="T48" fmla="*/ 9 w 161"/>
              <a:gd name="T49" fmla="*/ 29 h 107"/>
              <a:gd name="T50" fmla="*/ 0 w 161"/>
              <a:gd name="T51" fmla="*/ 20 h 107"/>
              <a:gd name="T52" fmla="*/ 9 w 161"/>
              <a:gd name="T53" fmla="*/ 20 h 107"/>
              <a:gd name="T54" fmla="*/ 17 w 161"/>
              <a:gd name="T55" fmla="*/ 20 h 107"/>
              <a:gd name="T56" fmla="*/ 9 w 161"/>
              <a:gd name="T57" fmla="*/ 20 h 107"/>
              <a:gd name="T58" fmla="*/ 12 w 161"/>
              <a:gd name="T59" fmla="*/ 9 h 107"/>
              <a:gd name="T60" fmla="*/ 17 w 161"/>
              <a:gd name="T61" fmla="*/ 17 h 107"/>
              <a:gd name="T62" fmla="*/ 17 w 161"/>
              <a:gd name="T63" fmla="*/ 9 h 107"/>
              <a:gd name="T64" fmla="*/ 12 w 161"/>
              <a:gd name="T65" fmla="*/ 0 h 107"/>
              <a:gd name="T66" fmla="*/ 25 w 161"/>
              <a:gd name="T67" fmla="*/ 0 h 107"/>
              <a:gd name="T68" fmla="*/ 30 w 161"/>
              <a:gd name="T69" fmla="*/ 17 h 107"/>
              <a:gd name="T70" fmla="*/ 34 w 161"/>
              <a:gd name="T71" fmla="*/ 20 h 107"/>
              <a:gd name="T72" fmla="*/ 42 w 161"/>
              <a:gd name="T73" fmla="*/ 20 h 107"/>
              <a:gd name="T74" fmla="*/ 46 w 161"/>
              <a:gd name="T75" fmla="*/ 38 h 1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61"/>
              <a:gd name="T115" fmla="*/ 0 h 107"/>
              <a:gd name="T116" fmla="*/ 161 w 161"/>
              <a:gd name="T117" fmla="*/ 107 h 10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61" h="107">
                <a:moveTo>
                  <a:pt x="111" y="45"/>
                </a:moveTo>
                <a:lnTo>
                  <a:pt x="121" y="45"/>
                </a:lnTo>
                <a:lnTo>
                  <a:pt x="121" y="36"/>
                </a:lnTo>
                <a:lnTo>
                  <a:pt x="131" y="36"/>
                </a:lnTo>
                <a:lnTo>
                  <a:pt x="131" y="45"/>
                </a:lnTo>
                <a:lnTo>
                  <a:pt x="131" y="54"/>
                </a:lnTo>
                <a:lnTo>
                  <a:pt x="141" y="54"/>
                </a:lnTo>
                <a:lnTo>
                  <a:pt x="151" y="54"/>
                </a:lnTo>
                <a:lnTo>
                  <a:pt x="161" y="63"/>
                </a:lnTo>
                <a:lnTo>
                  <a:pt x="161" y="71"/>
                </a:lnTo>
                <a:lnTo>
                  <a:pt x="141" y="80"/>
                </a:lnTo>
                <a:lnTo>
                  <a:pt x="131" y="89"/>
                </a:lnTo>
                <a:lnTo>
                  <a:pt x="121" y="89"/>
                </a:lnTo>
                <a:lnTo>
                  <a:pt x="121" y="80"/>
                </a:lnTo>
                <a:lnTo>
                  <a:pt x="121" y="89"/>
                </a:lnTo>
                <a:lnTo>
                  <a:pt x="111" y="89"/>
                </a:lnTo>
                <a:lnTo>
                  <a:pt x="121" y="89"/>
                </a:lnTo>
                <a:lnTo>
                  <a:pt x="121" y="98"/>
                </a:lnTo>
                <a:lnTo>
                  <a:pt x="111" y="98"/>
                </a:lnTo>
                <a:lnTo>
                  <a:pt x="111" y="107"/>
                </a:lnTo>
                <a:lnTo>
                  <a:pt x="100" y="98"/>
                </a:lnTo>
                <a:lnTo>
                  <a:pt x="100" y="89"/>
                </a:lnTo>
                <a:lnTo>
                  <a:pt x="90" y="98"/>
                </a:lnTo>
                <a:lnTo>
                  <a:pt x="90" y="107"/>
                </a:lnTo>
                <a:lnTo>
                  <a:pt x="80" y="107"/>
                </a:lnTo>
                <a:lnTo>
                  <a:pt x="70" y="107"/>
                </a:lnTo>
                <a:lnTo>
                  <a:pt x="60" y="98"/>
                </a:lnTo>
                <a:lnTo>
                  <a:pt x="60" y="89"/>
                </a:lnTo>
                <a:lnTo>
                  <a:pt x="40" y="89"/>
                </a:lnTo>
                <a:lnTo>
                  <a:pt x="40" y="80"/>
                </a:lnTo>
                <a:lnTo>
                  <a:pt x="50" y="71"/>
                </a:lnTo>
                <a:lnTo>
                  <a:pt x="60" y="71"/>
                </a:lnTo>
                <a:lnTo>
                  <a:pt x="80" y="71"/>
                </a:lnTo>
                <a:lnTo>
                  <a:pt x="70" y="71"/>
                </a:lnTo>
                <a:lnTo>
                  <a:pt x="60" y="63"/>
                </a:lnTo>
                <a:lnTo>
                  <a:pt x="50" y="63"/>
                </a:lnTo>
                <a:lnTo>
                  <a:pt x="50" y="71"/>
                </a:lnTo>
                <a:lnTo>
                  <a:pt x="40" y="71"/>
                </a:lnTo>
                <a:lnTo>
                  <a:pt x="30" y="63"/>
                </a:lnTo>
                <a:lnTo>
                  <a:pt x="30" y="71"/>
                </a:lnTo>
                <a:lnTo>
                  <a:pt x="20" y="63"/>
                </a:lnTo>
                <a:lnTo>
                  <a:pt x="30" y="63"/>
                </a:lnTo>
                <a:lnTo>
                  <a:pt x="30" y="54"/>
                </a:lnTo>
                <a:lnTo>
                  <a:pt x="20" y="54"/>
                </a:lnTo>
                <a:lnTo>
                  <a:pt x="0" y="54"/>
                </a:lnTo>
                <a:lnTo>
                  <a:pt x="0" y="45"/>
                </a:lnTo>
                <a:lnTo>
                  <a:pt x="10" y="45"/>
                </a:lnTo>
                <a:lnTo>
                  <a:pt x="20" y="45"/>
                </a:lnTo>
                <a:lnTo>
                  <a:pt x="30" y="45"/>
                </a:lnTo>
                <a:lnTo>
                  <a:pt x="20" y="36"/>
                </a:lnTo>
                <a:lnTo>
                  <a:pt x="10" y="36"/>
                </a:lnTo>
                <a:lnTo>
                  <a:pt x="0" y="27"/>
                </a:lnTo>
                <a:lnTo>
                  <a:pt x="10" y="27"/>
                </a:lnTo>
                <a:lnTo>
                  <a:pt x="20" y="27"/>
                </a:lnTo>
                <a:lnTo>
                  <a:pt x="30" y="27"/>
                </a:lnTo>
                <a:lnTo>
                  <a:pt x="40" y="27"/>
                </a:lnTo>
                <a:lnTo>
                  <a:pt x="30" y="27"/>
                </a:lnTo>
                <a:lnTo>
                  <a:pt x="20" y="27"/>
                </a:lnTo>
                <a:lnTo>
                  <a:pt x="20" y="18"/>
                </a:lnTo>
                <a:lnTo>
                  <a:pt x="30" y="9"/>
                </a:lnTo>
                <a:lnTo>
                  <a:pt x="30" y="18"/>
                </a:lnTo>
                <a:lnTo>
                  <a:pt x="40" y="18"/>
                </a:lnTo>
                <a:lnTo>
                  <a:pt x="50" y="18"/>
                </a:lnTo>
                <a:lnTo>
                  <a:pt x="40" y="9"/>
                </a:lnTo>
                <a:lnTo>
                  <a:pt x="30" y="9"/>
                </a:lnTo>
                <a:lnTo>
                  <a:pt x="30" y="0"/>
                </a:lnTo>
                <a:lnTo>
                  <a:pt x="40" y="0"/>
                </a:lnTo>
                <a:lnTo>
                  <a:pt x="60" y="0"/>
                </a:lnTo>
                <a:lnTo>
                  <a:pt x="60" y="9"/>
                </a:lnTo>
                <a:lnTo>
                  <a:pt x="70" y="18"/>
                </a:lnTo>
                <a:lnTo>
                  <a:pt x="70" y="27"/>
                </a:lnTo>
                <a:lnTo>
                  <a:pt x="80" y="27"/>
                </a:lnTo>
                <a:lnTo>
                  <a:pt x="90" y="27"/>
                </a:lnTo>
                <a:lnTo>
                  <a:pt x="100" y="27"/>
                </a:lnTo>
                <a:lnTo>
                  <a:pt x="111" y="36"/>
                </a:lnTo>
                <a:lnTo>
                  <a:pt x="111" y="4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3" name="Freeform 347"/>
          <p:cNvSpPr>
            <a:spLocks/>
          </p:cNvSpPr>
          <p:nvPr/>
        </p:nvSpPr>
        <p:spPr bwMode="auto">
          <a:xfrm>
            <a:off x="10599062" y="3218090"/>
            <a:ext cx="65166" cy="46923"/>
          </a:xfrm>
          <a:custGeom>
            <a:avLst/>
            <a:gdLst>
              <a:gd name="T0" fmla="*/ 11 w 30"/>
              <a:gd name="T1" fmla="*/ 9 h 18"/>
              <a:gd name="T2" fmla="*/ 3 w 30"/>
              <a:gd name="T3" fmla="*/ 18 h 18"/>
              <a:gd name="T4" fmla="*/ 0 w 30"/>
              <a:gd name="T5" fmla="*/ 18 h 18"/>
              <a:gd name="T6" fmla="*/ 0 w 30"/>
              <a:gd name="T7" fmla="*/ 9 h 18"/>
              <a:gd name="T8" fmla="*/ 0 w 30"/>
              <a:gd name="T9" fmla="*/ 0 h 18"/>
              <a:gd name="T10" fmla="*/ 8 w 30"/>
              <a:gd name="T11" fmla="*/ 0 h 18"/>
              <a:gd name="T12" fmla="*/ 11 w 30"/>
              <a:gd name="T13" fmla="*/ 9 h 18"/>
              <a:gd name="T14" fmla="*/ 11 w 30"/>
              <a:gd name="T15" fmla="*/ 9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"/>
              <a:gd name="T25" fmla="*/ 0 h 18"/>
              <a:gd name="T26" fmla="*/ 30 w 30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" h="18">
                <a:moveTo>
                  <a:pt x="30" y="9"/>
                </a:moveTo>
                <a:lnTo>
                  <a:pt x="10" y="18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  <a:lnTo>
                  <a:pt x="20" y="0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4" name="Freeform 348"/>
          <p:cNvSpPr>
            <a:spLocks/>
          </p:cNvSpPr>
          <p:nvPr/>
        </p:nvSpPr>
        <p:spPr bwMode="auto">
          <a:xfrm>
            <a:off x="10443665" y="2858351"/>
            <a:ext cx="177954" cy="65170"/>
          </a:xfrm>
          <a:custGeom>
            <a:avLst/>
            <a:gdLst>
              <a:gd name="T0" fmla="*/ 13 w 80"/>
              <a:gd name="T1" fmla="*/ 19 h 26"/>
              <a:gd name="T2" fmla="*/ 9 w 80"/>
              <a:gd name="T3" fmla="*/ 19 h 26"/>
              <a:gd name="T4" fmla="*/ 9 w 80"/>
              <a:gd name="T5" fmla="*/ 13 h 26"/>
              <a:gd name="T6" fmla="*/ 4 w 80"/>
              <a:gd name="T7" fmla="*/ 8 h 26"/>
              <a:gd name="T8" fmla="*/ 0 w 80"/>
              <a:gd name="T9" fmla="*/ 8 h 26"/>
              <a:gd name="T10" fmla="*/ 0 w 80"/>
              <a:gd name="T11" fmla="*/ 0 h 26"/>
              <a:gd name="T12" fmla="*/ 4 w 80"/>
              <a:gd name="T13" fmla="*/ 0 h 26"/>
              <a:gd name="T14" fmla="*/ 13 w 80"/>
              <a:gd name="T15" fmla="*/ 0 h 26"/>
              <a:gd name="T16" fmla="*/ 18 w 80"/>
              <a:gd name="T17" fmla="*/ 0 h 26"/>
              <a:gd name="T18" fmla="*/ 26 w 80"/>
              <a:gd name="T19" fmla="*/ 0 h 26"/>
              <a:gd name="T20" fmla="*/ 30 w 80"/>
              <a:gd name="T21" fmla="*/ 8 h 26"/>
              <a:gd name="T22" fmla="*/ 35 w 80"/>
              <a:gd name="T23" fmla="*/ 13 h 26"/>
              <a:gd name="T24" fmla="*/ 30 w 80"/>
              <a:gd name="T25" fmla="*/ 13 h 26"/>
              <a:gd name="T26" fmla="*/ 30 w 80"/>
              <a:gd name="T27" fmla="*/ 19 h 26"/>
              <a:gd name="T28" fmla="*/ 26 w 80"/>
              <a:gd name="T29" fmla="*/ 19 h 26"/>
              <a:gd name="T30" fmla="*/ 22 w 80"/>
              <a:gd name="T31" fmla="*/ 13 h 26"/>
              <a:gd name="T32" fmla="*/ 22 w 80"/>
              <a:gd name="T33" fmla="*/ 19 h 26"/>
              <a:gd name="T34" fmla="*/ 18 w 80"/>
              <a:gd name="T35" fmla="*/ 19 h 26"/>
              <a:gd name="T36" fmla="*/ 13 w 80"/>
              <a:gd name="T37" fmla="*/ 19 h 26"/>
              <a:gd name="T38" fmla="*/ 13 w 80"/>
              <a:gd name="T39" fmla="*/ 19 h 2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0"/>
              <a:gd name="T61" fmla="*/ 0 h 26"/>
              <a:gd name="T62" fmla="*/ 80 w 80"/>
              <a:gd name="T63" fmla="*/ 26 h 2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0" h="26">
                <a:moveTo>
                  <a:pt x="30" y="26"/>
                </a:moveTo>
                <a:lnTo>
                  <a:pt x="20" y="26"/>
                </a:lnTo>
                <a:lnTo>
                  <a:pt x="20" y="17"/>
                </a:lnTo>
                <a:lnTo>
                  <a:pt x="10" y="8"/>
                </a:lnTo>
                <a:lnTo>
                  <a:pt x="0" y="8"/>
                </a:lnTo>
                <a:lnTo>
                  <a:pt x="0" y="0"/>
                </a:lnTo>
                <a:lnTo>
                  <a:pt x="10" y="0"/>
                </a:lnTo>
                <a:lnTo>
                  <a:pt x="30" y="0"/>
                </a:lnTo>
                <a:lnTo>
                  <a:pt x="40" y="0"/>
                </a:lnTo>
                <a:lnTo>
                  <a:pt x="60" y="0"/>
                </a:lnTo>
                <a:lnTo>
                  <a:pt x="70" y="8"/>
                </a:lnTo>
                <a:lnTo>
                  <a:pt x="80" y="17"/>
                </a:lnTo>
                <a:lnTo>
                  <a:pt x="70" y="17"/>
                </a:lnTo>
                <a:lnTo>
                  <a:pt x="70" y="26"/>
                </a:lnTo>
                <a:lnTo>
                  <a:pt x="60" y="26"/>
                </a:lnTo>
                <a:lnTo>
                  <a:pt x="50" y="17"/>
                </a:lnTo>
                <a:lnTo>
                  <a:pt x="50" y="26"/>
                </a:lnTo>
                <a:lnTo>
                  <a:pt x="40" y="26"/>
                </a:lnTo>
                <a:lnTo>
                  <a:pt x="30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5" name="Freeform 349"/>
          <p:cNvSpPr>
            <a:spLocks/>
          </p:cNvSpPr>
          <p:nvPr/>
        </p:nvSpPr>
        <p:spPr bwMode="auto">
          <a:xfrm>
            <a:off x="10664228" y="3218090"/>
            <a:ext cx="45116" cy="20854"/>
          </a:xfrm>
          <a:custGeom>
            <a:avLst/>
            <a:gdLst>
              <a:gd name="T0" fmla="*/ 3 w 21"/>
              <a:gd name="T1" fmla="*/ 4 h 9"/>
              <a:gd name="T2" fmla="*/ 0 w 21"/>
              <a:gd name="T3" fmla="*/ 4 h 9"/>
              <a:gd name="T4" fmla="*/ 0 w 21"/>
              <a:gd name="T5" fmla="*/ 0 h 9"/>
              <a:gd name="T6" fmla="*/ 3 w 21"/>
              <a:gd name="T7" fmla="*/ 0 h 9"/>
              <a:gd name="T8" fmla="*/ 7 w 21"/>
              <a:gd name="T9" fmla="*/ 4 h 9"/>
              <a:gd name="T10" fmla="*/ 3 w 21"/>
              <a:gd name="T11" fmla="*/ 4 h 9"/>
              <a:gd name="T12" fmla="*/ 3 w 21"/>
              <a:gd name="T13" fmla="*/ 4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9"/>
              <a:gd name="T23" fmla="*/ 21 w 2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9">
                <a:moveTo>
                  <a:pt x="10" y="9"/>
                </a:move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1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6" name="Freeform 350"/>
          <p:cNvSpPr>
            <a:spLocks/>
          </p:cNvSpPr>
          <p:nvPr/>
        </p:nvSpPr>
        <p:spPr bwMode="auto">
          <a:xfrm>
            <a:off x="10511338" y="3150313"/>
            <a:ext cx="17545" cy="2607"/>
          </a:xfrm>
          <a:custGeom>
            <a:avLst/>
            <a:gdLst>
              <a:gd name="T0" fmla="*/ 0 w 10"/>
              <a:gd name="T1" fmla="*/ 0 h 1"/>
              <a:gd name="T2" fmla="*/ 1 w 10"/>
              <a:gd name="T3" fmla="*/ 0 h 1"/>
              <a:gd name="T4" fmla="*/ 0 w 10"/>
              <a:gd name="T5" fmla="*/ 0 h 1"/>
              <a:gd name="T6" fmla="*/ 0 w 10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"/>
              <a:gd name="T14" fmla="*/ 10 w 10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7" name="Freeform 351"/>
          <p:cNvSpPr>
            <a:spLocks/>
          </p:cNvSpPr>
          <p:nvPr/>
        </p:nvSpPr>
        <p:spPr bwMode="auto">
          <a:xfrm>
            <a:off x="10135378" y="2858351"/>
            <a:ext cx="995040" cy="698624"/>
          </a:xfrm>
          <a:custGeom>
            <a:avLst/>
            <a:gdLst>
              <a:gd name="T0" fmla="*/ 166 w 452"/>
              <a:gd name="T1" fmla="*/ 163 h 277"/>
              <a:gd name="T2" fmla="*/ 146 w 452"/>
              <a:gd name="T3" fmla="*/ 142 h 277"/>
              <a:gd name="T4" fmla="*/ 146 w 452"/>
              <a:gd name="T5" fmla="*/ 149 h 277"/>
              <a:gd name="T6" fmla="*/ 146 w 452"/>
              <a:gd name="T7" fmla="*/ 156 h 277"/>
              <a:gd name="T8" fmla="*/ 154 w 452"/>
              <a:gd name="T9" fmla="*/ 163 h 277"/>
              <a:gd name="T10" fmla="*/ 162 w 452"/>
              <a:gd name="T11" fmla="*/ 170 h 277"/>
              <a:gd name="T12" fmla="*/ 162 w 452"/>
              <a:gd name="T13" fmla="*/ 191 h 277"/>
              <a:gd name="T14" fmla="*/ 154 w 452"/>
              <a:gd name="T15" fmla="*/ 198 h 277"/>
              <a:gd name="T16" fmla="*/ 142 w 452"/>
              <a:gd name="T17" fmla="*/ 198 h 277"/>
              <a:gd name="T18" fmla="*/ 149 w 452"/>
              <a:gd name="T19" fmla="*/ 220 h 277"/>
              <a:gd name="T20" fmla="*/ 137 w 452"/>
              <a:gd name="T21" fmla="*/ 206 h 277"/>
              <a:gd name="T22" fmla="*/ 118 w 452"/>
              <a:gd name="T23" fmla="*/ 198 h 277"/>
              <a:gd name="T24" fmla="*/ 105 w 452"/>
              <a:gd name="T25" fmla="*/ 177 h 277"/>
              <a:gd name="T26" fmla="*/ 92 w 452"/>
              <a:gd name="T27" fmla="*/ 170 h 277"/>
              <a:gd name="T28" fmla="*/ 77 w 452"/>
              <a:gd name="T29" fmla="*/ 170 h 277"/>
              <a:gd name="T30" fmla="*/ 81 w 452"/>
              <a:gd name="T31" fmla="*/ 163 h 277"/>
              <a:gd name="T32" fmla="*/ 92 w 452"/>
              <a:gd name="T33" fmla="*/ 163 h 277"/>
              <a:gd name="T34" fmla="*/ 105 w 452"/>
              <a:gd name="T35" fmla="*/ 156 h 277"/>
              <a:gd name="T36" fmla="*/ 97 w 452"/>
              <a:gd name="T37" fmla="*/ 149 h 277"/>
              <a:gd name="T38" fmla="*/ 110 w 452"/>
              <a:gd name="T39" fmla="*/ 142 h 277"/>
              <a:gd name="T40" fmla="*/ 110 w 452"/>
              <a:gd name="T41" fmla="*/ 114 h 277"/>
              <a:gd name="T42" fmla="*/ 92 w 452"/>
              <a:gd name="T43" fmla="*/ 99 h 277"/>
              <a:gd name="T44" fmla="*/ 85 w 452"/>
              <a:gd name="T45" fmla="*/ 92 h 277"/>
              <a:gd name="T46" fmla="*/ 81 w 452"/>
              <a:gd name="T47" fmla="*/ 70 h 277"/>
              <a:gd name="T48" fmla="*/ 69 w 452"/>
              <a:gd name="T49" fmla="*/ 77 h 277"/>
              <a:gd name="T50" fmla="*/ 61 w 452"/>
              <a:gd name="T51" fmla="*/ 77 h 277"/>
              <a:gd name="T52" fmla="*/ 28 w 452"/>
              <a:gd name="T53" fmla="*/ 77 h 277"/>
              <a:gd name="T54" fmla="*/ 21 w 452"/>
              <a:gd name="T55" fmla="*/ 70 h 277"/>
              <a:gd name="T56" fmla="*/ 9 w 452"/>
              <a:gd name="T57" fmla="*/ 64 h 277"/>
              <a:gd name="T58" fmla="*/ 12 w 452"/>
              <a:gd name="T59" fmla="*/ 57 h 277"/>
              <a:gd name="T60" fmla="*/ 12 w 452"/>
              <a:gd name="T61" fmla="*/ 48 h 277"/>
              <a:gd name="T62" fmla="*/ 0 w 452"/>
              <a:gd name="T63" fmla="*/ 42 h 277"/>
              <a:gd name="T64" fmla="*/ 4 w 452"/>
              <a:gd name="T65" fmla="*/ 15 h 277"/>
              <a:gd name="T66" fmla="*/ 25 w 452"/>
              <a:gd name="T67" fmla="*/ 0 h 277"/>
              <a:gd name="T68" fmla="*/ 25 w 452"/>
              <a:gd name="T69" fmla="*/ 15 h 277"/>
              <a:gd name="T70" fmla="*/ 25 w 452"/>
              <a:gd name="T71" fmla="*/ 28 h 277"/>
              <a:gd name="T72" fmla="*/ 28 w 452"/>
              <a:gd name="T73" fmla="*/ 28 h 277"/>
              <a:gd name="T74" fmla="*/ 45 w 452"/>
              <a:gd name="T75" fmla="*/ 0 h 277"/>
              <a:gd name="T76" fmla="*/ 57 w 452"/>
              <a:gd name="T77" fmla="*/ 15 h 277"/>
              <a:gd name="T78" fmla="*/ 69 w 452"/>
              <a:gd name="T79" fmla="*/ 28 h 277"/>
              <a:gd name="T80" fmla="*/ 81 w 452"/>
              <a:gd name="T81" fmla="*/ 19 h 277"/>
              <a:gd name="T82" fmla="*/ 97 w 452"/>
              <a:gd name="T83" fmla="*/ 28 h 277"/>
              <a:gd name="T84" fmla="*/ 110 w 452"/>
              <a:gd name="T85" fmla="*/ 48 h 277"/>
              <a:gd name="T86" fmla="*/ 122 w 452"/>
              <a:gd name="T87" fmla="*/ 48 h 277"/>
              <a:gd name="T88" fmla="*/ 137 w 452"/>
              <a:gd name="T89" fmla="*/ 64 h 277"/>
              <a:gd name="T90" fmla="*/ 146 w 452"/>
              <a:gd name="T91" fmla="*/ 70 h 277"/>
              <a:gd name="T92" fmla="*/ 142 w 452"/>
              <a:gd name="T93" fmla="*/ 86 h 277"/>
              <a:gd name="T94" fmla="*/ 146 w 452"/>
              <a:gd name="T95" fmla="*/ 86 h 277"/>
              <a:gd name="T96" fmla="*/ 146 w 452"/>
              <a:gd name="T97" fmla="*/ 92 h 277"/>
              <a:gd name="T98" fmla="*/ 149 w 452"/>
              <a:gd name="T99" fmla="*/ 99 h 277"/>
              <a:gd name="T100" fmla="*/ 158 w 452"/>
              <a:gd name="T101" fmla="*/ 121 h 277"/>
              <a:gd name="T102" fmla="*/ 166 w 452"/>
              <a:gd name="T103" fmla="*/ 128 h 277"/>
              <a:gd name="T104" fmla="*/ 178 w 452"/>
              <a:gd name="T105" fmla="*/ 134 h 277"/>
              <a:gd name="T106" fmla="*/ 178 w 452"/>
              <a:gd name="T107" fmla="*/ 142 h 277"/>
              <a:gd name="T108" fmla="*/ 174 w 452"/>
              <a:gd name="T109" fmla="*/ 156 h 2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52"/>
              <a:gd name="T166" fmla="*/ 0 h 277"/>
              <a:gd name="T167" fmla="*/ 452 w 452"/>
              <a:gd name="T168" fmla="*/ 277 h 2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52" h="277">
                <a:moveTo>
                  <a:pt x="422" y="196"/>
                </a:moveTo>
                <a:lnTo>
                  <a:pt x="422" y="205"/>
                </a:lnTo>
                <a:lnTo>
                  <a:pt x="412" y="205"/>
                </a:lnTo>
                <a:lnTo>
                  <a:pt x="392" y="205"/>
                </a:lnTo>
                <a:lnTo>
                  <a:pt x="382" y="187"/>
                </a:lnTo>
                <a:lnTo>
                  <a:pt x="362" y="179"/>
                </a:lnTo>
                <a:lnTo>
                  <a:pt x="352" y="179"/>
                </a:lnTo>
                <a:lnTo>
                  <a:pt x="352" y="187"/>
                </a:lnTo>
                <a:lnTo>
                  <a:pt x="362" y="187"/>
                </a:lnTo>
                <a:lnTo>
                  <a:pt x="352" y="187"/>
                </a:lnTo>
                <a:lnTo>
                  <a:pt x="352" y="196"/>
                </a:lnTo>
                <a:lnTo>
                  <a:pt x="362" y="196"/>
                </a:lnTo>
                <a:lnTo>
                  <a:pt x="362" y="205"/>
                </a:lnTo>
                <a:lnTo>
                  <a:pt x="372" y="205"/>
                </a:lnTo>
                <a:lnTo>
                  <a:pt x="382" y="205"/>
                </a:lnTo>
                <a:lnTo>
                  <a:pt x="382" y="214"/>
                </a:lnTo>
                <a:lnTo>
                  <a:pt x="392" y="214"/>
                </a:lnTo>
                <a:lnTo>
                  <a:pt x="402" y="214"/>
                </a:lnTo>
                <a:lnTo>
                  <a:pt x="402" y="223"/>
                </a:lnTo>
                <a:lnTo>
                  <a:pt x="402" y="232"/>
                </a:lnTo>
                <a:lnTo>
                  <a:pt x="402" y="241"/>
                </a:lnTo>
                <a:lnTo>
                  <a:pt x="402" y="250"/>
                </a:lnTo>
                <a:lnTo>
                  <a:pt x="402" y="259"/>
                </a:lnTo>
                <a:lnTo>
                  <a:pt x="382" y="250"/>
                </a:lnTo>
                <a:lnTo>
                  <a:pt x="362" y="241"/>
                </a:lnTo>
                <a:lnTo>
                  <a:pt x="342" y="232"/>
                </a:lnTo>
                <a:lnTo>
                  <a:pt x="352" y="250"/>
                </a:lnTo>
                <a:lnTo>
                  <a:pt x="372" y="259"/>
                </a:lnTo>
                <a:lnTo>
                  <a:pt x="372" y="268"/>
                </a:lnTo>
                <a:lnTo>
                  <a:pt x="372" y="277"/>
                </a:lnTo>
                <a:lnTo>
                  <a:pt x="372" y="268"/>
                </a:lnTo>
                <a:lnTo>
                  <a:pt x="352" y="259"/>
                </a:lnTo>
                <a:lnTo>
                  <a:pt x="342" y="259"/>
                </a:lnTo>
                <a:lnTo>
                  <a:pt x="332" y="259"/>
                </a:lnTo>
                <a:lnTo>
                  <a:pt x="302" y="259"/>
                </a:lnTo>
                <a:lnTo>
                  <a:pt x="292" y="250"/>
                </a:lnTo>
                <a:lnTo>
                  <a:pt x="292" y="232"/>
                </a:lnTo>
                <a:lnTo>
                  <a:pt x="272" y="232"/>
                </a:lnTo>
                <a:lnTo>
                  <a:pt x="262" y="223"/>
                </a:lnTo>
                <a:lnTo>
                  <a:pt x="241" y="214"/>
                </a:lnTo>
                <a:lnTo>
                  <a:pt x="241" y="223"/>
                </a:lnTo>
                <a:lnTo>
                  <a:pt x="231" y="214"/>
                </a:lnTo>
                <a:lnTo>
                  <a:pt x="221" y="214"/>
                </a:lnTo>
                <a:lnTo>
                  <a:pt x="211" y="223"/>
                </a:lnTo>
                <a:lnTo>
                  <a:pt x="191" y="214"/>
                </a:lnTo>
                <a:lnTo>
                  <a:pt x="191" y="205"/>
                </a:lnTo>
                <a:lnTo>
                  <a:pt x="201" y="205"/>
                </a:lnTo>
                <a:lnTo>
                  <a:pt x="211" y="205"/>
                </a:lnTo>
                <a:lnTo>
                  <a:pt x="221" y="205"/>
                </a:lnTo>
                <a:lnTo>
                  <a:pt x="231" y="205"/>
                </a:lnTo>
                <a:lnTo>
                  <a:pt x="241" y="205"/>
                </a:lnTo>
                <a:lnTo>
                  <a:pt x="251" y="205"/>
                </a:lnTo>
                <a:lnTo>
                  <a:pt x="262" y="196"/>
                </a:lnTo>
                <a:lnTo>
                  <a:pt x="251" y="196"/>
                </a:lnTo>
                <a:lnTo>
                  <a:pt x="251" y="187"/>
                </a:lnTo>
                <a:lnTo>
                  <a:pt x="241" y="187"/>
                </a:lnTo>
                <a:lnTo>
                  <a:pt x="251" y="179"/>
                </a:lnTo>
                <a:lnTo>
                  <a:pt x="262" y="179"/>
                </a:lnTo>
                <a:lnTo>
                  <a:pt x="272" y="179"/>
                </a:lnTo>
                <a:lnTo>
                  <a:pt x="272" y="170"/>
                </a:lnTo>
                <a:lnTo>
                  <a:pt x="272" y="161"/>
                </a:lnTo>
                <a:lnTo>
                  <a:pt x="272" y="143"/>
                </a:lnTo>
                <a:lnTo>
                  <a:pt x="251" y="125"/>
                </a:lnTo>
                <a:lnTo>
                  <a:pt x="231" y="116"/>
                </a:lnTo>
                <a:lnTo>
                  <a:pt x="231" y="125"/>
                </a:lnTo>
                <a:lnTo>
                  <a:pt x="221" y="125"/>
                </a:lnTo>
                <a:lnTo>
                  <a:pt x="211" y="125"/>
                </a:lnTo>
                <a:lnTo>
                  <a:pt x="211" y="116"/>
                </a:lnTo>
                <a:lnTo>
                  <a:pt x="221" y="116"/>
                </a:lnTo>
                <a:lnTo>
                  <a:pt x="211" y="107"/>
                </a:lnTo>
                <a:lnTo>
                  <a:pt x="201" y="89"/>
                </a:lnTo>
                <a:lnTo>
                  <a:pt x="181" y="89"/>
                </a:lnTo>
                <a:lnTo>
                  <a:pt x="171" y="89"/>
                </a:lnTo>
                <a:lnTo>
                  <a:pt x="171" y="98"/>
                </a:lnTo>
                <a:lnTo>
                  <a:pt x="161" y="107"/>
                </a:lnTo>
                <a:lnTo>
                  <a:pt x="151" y="107"/>
                </a:lnTo>
                <a:lnTo>
                  <a:pt x="151" y="98"/>
                </a:lnTo>
                <a:lnTo>
                  <a:pt x="131" y="89"/>
                </a:lnTo>
                <a:lnTo>
                  <a:pt x="101" y="98"/>
                </a:lnTo>
                <a:lnTo>
                  <a:pt x="71" y="98"/>
                </a:lnTo>
                <a:lnTo>
                  <a:pt x="71" y="89"/>
                </a:lnTo>
                <a:lnTo>
                  <a:pt x="61" y="89"/>
                </a:lnTo>
                <a:lnTo>
                  <a:pt x="51" y="89"/>
                </a:lnTo>
                <a:lnTo>
                  <a:pt x="41" y="89"/>
                </a:lnTo>
                <a:lnTo>
                  <a:pt x="31" y="89"/>
                </a:lnTo>
                <a:lnTo>
                  <a:pt x="21" y="80"/>
                </a:lnTo>
                <a:lnTo>
                  <a:pt x="10" y="71"/>
                </a:lnTo>
                <a:lnTo>
                  <a:pt x="21" y="71"/>
                </a:lnTo>
                <a:lnTo>
                  <a:pt x="31" y="71"/>
                </a:lnTo>
                <a:lnTo>
                  <a:pt x="41" y="71"/>
                </a:lnTo>
                <a:lnTo>
                  <a:pt x="41" y="62"/>
                </a:lnTo>
                <a:lnTo>
                  <a:pt x="31" y="62"/>
                </a:lnTo>
                <a:lnTo>
                  <a:pt x="10" y="62"/>
                </a:lnTo>
                <a:lnTo>
                  <a:pt x="10" y="53"/>
                </a:lnTo>
                <a:lnTo>
                  <a:pt x="0" y="53"/>
                </a:lnTo>
                <a:lnTo>
                  <a:pt x="10" y="35"/>
                </a:lnTo>
                <a:lnTo>
                  <a:pt x="10" y="26"/>
                </a:lnTo>
                <a:lnTo>
                  <a:pt x="10" y="17"/>
                </a:lnTo>
                <a:lnTo>
                  <a:pt x="31" y="0"/>
                </a:lnTo>
                <a:lnTo>
                  <a:pt x="41" y="0"/>
                </a:lnTo>
                <a:lnTo>
                  <a:pt x="61" y="0"/>
                </a:lnTo>
                <a:lnTo>
                  <a:pt x="71" y="0"/>
                </a:lnTo>
                <a:lnTo>
                  <a:pt x="71" y="8"/>
                </a:lnTo>
                <a:lnTo>
                  <a:pt x="61" y="17"/>
                </a:lnTo>
                <a:lnTo>
                  <a:pt x="51" y="26"/>
                </a:lnTo>
                <a:lnTo>
                  <a:pt x="51" y="35"/>
                </a:lnTo>
                <a:lnTo>
                  <a:pt x="61" y="35"/>
                </a:lnTo>
                <a:lnTo>
                  <a:pt x="61" y="44"/>
                </a:lnTo>
                <a:lnTo>
                  <a:pt x="71" y="44"/>
                </a:lnTo>
                <a:lnTo>
                  <a:pt x="71" y="35"/>
                </a:lnTo>
                <a:lnTo>
                  <a:pt x="71" y="26"/>
                </a:lnTo>
                <a:lnTo>
                  <a:pt x="81" y="8"/>
                </a:lnTo>
                <a:lnTo>
                  <a:pt x="111" y="0"/>
                </a:lnTo>
                <a:lnTo>
                  <a:pt x="131" y="0"/>
                </a:lnTo>
                <a:lnTo>
                  <a:pt x="141" y="0"/>
                </a:lnTo>
                <a:lnTo>
                  <a:pt x="141" y="17"/>
                </a:lnTo>
                <a:lnTo>
                  <a:pt x="151" y="35"/>
                </a:lnTo>
                <a:lnTo>
                  <a:pt x="161" y="35"/>
                </a:lnTo>
                <a:lnTo>
                  <a:pt x="171" y="35"/>
                </a:lnTo>
                <a:lnTo>
                  <a:pt x="181" y="35"/>
                </a:lnTo>
                <a:lnTo>
                  <a:pt x="191" y="35"/>
                </a:lnTo>
                <a:lnTo>
                  <a:pt x="201" y="26"/>
                </a:lnTo>
                <a:lnTo>
                  <a:pt x="211" y="26"/>
                </a:lnTo>
                <a:lnTo>
                  <a:pt x="221" y="35"/>
                </a:lnTo>
                <a:lnTo>
                  <a:pt x="241" y="35"/>
                </a:lnTo>
                <a:lnTo>
                  <a:pt x="241" y="44"/>
                </a:lnTo>
                <a:lnTo>
                  <a:pt x="251" y="53"/>
                </a:lnTo>
                <a:lnTo>
                  <a:pt x="272" y="62"/>
                </a:lnTo>
                <a:lnTo>
                  <a:pt x="282" y="62"/>
                </a:lnTo>
                <a:lnTo>
                  <a:pt x="292" y="62"/>
                </a:lnTo>
                <a:lnTo>
                  <a:pt x="302" y="62"/>
                </a:lnTo>
                <a:lnTo>
                  <a:pt x="312" y="71"/>
                </a:lnTo>
                <a:lnTo>
                  <a:pt x="332" y="80"/>
                </a:lnTo>
                <a:lnTo>
                  <a:pt x="342" y="80"/>
                </a:lnTo>
                <a:lnTo>
                  <a:pt x="342" y="89"/>
                </a:lnTo>
                <a:lnTo>
                  <a:pt x="352" y="89"/>
                </a:lnTo>
                <a:lnTo>
                  <a:pt x="362" y="89"/>
                </a:lnTo>
                <a:lnTo>
                  <a:pt x="372" y="98"/>
                </a:lnTo>
                <a:lnTo>
                  <a:pt x="362" y="98"/>
                </a:lnTo>
                <a:lnTo>
                  <a:pt x="352" y="107"/>
                </a:lnTo>
                <a:lnTo>
                  <a:pt x="342" y="107"/>
                </a:lnTo>
                <a:lnTo>
                  <a:pt x="352" y="107"/>
                </a:lnTo>
                <a:lnTo>
                  <a:pt x="362" y="107"/>
                </a:lnTo>
                <a:lnTo>
                  <a:pt x="372" y="107"/>
                </a:lnTo>
                <a:lnTo>
                  <a:pt x="372" y="116"/>
                </a:lnTo>
                <a:lnTo>
                  <a:pt x="362" y="116"/>
                </a:lnTo>
                <a:lnTo>
                  <a:pt x="352" y="125"/>
                </a:lnTo>
                <a:lnTo>
                  <a:pt x="362" y="125"/>
                </a:lnTo>
                <a:lnTo>
                  <a:pt x="372" y="125"/>
                </a:lnTo>
                <a:lnTo>
                  <a:pt x="372" y="134"/>
                </a:lnTo>
                <a:lnTo>
                  <a:pt x="382" y="143"/>
                </a:lnTo>
                <a:lnTo>
                  <a:pt x="392" y="152"/>
                </a:lnTo>
                <a:lnTo>
                  <a:pt x="402" y="152"/>
                </a:lnTo>
                <a:lnTo>
                  <a:pt x="402" y="161"/>
                </a:lnTo>
                <a:lnTo>
                  <a:pt x="412" y="161"/>
                </a:lnTo>
                <a:lnTo>
                  <a:pt x="422" y="161"/>
                </a:lnTo>
                <a:lnTo>
                  <a:pt x="432" y="170"/>
                </a:lnTo>
                <a:lnTo>
                  <a:pt x="442" y="170"/>
                </a:lnTo>
                <a:lnTo>
                  <a:pt x="442" y="179"/>
                </a:lnTo>
                <a:lnTo>
                  <a:pt x="452" y="179"/>
                </a:lnTo>
                <a:lnTo>
                  <a:pt x="442" y="179"/>
                </a:lnTo>
                <a:lnTo>
                  <a:pt x="442" y="187"/>
                </a:lnTo>
                <a:lnTo>
                  <a:pt x="442" y="196"/>
                </a:lnTo>
                <a:lnTo>
                  <a:pt x="432" y="196"/>
                </a:lnTo>
                <a:lnTo>
                  <a:pt x="422" y="19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8" name="Freeform 352"/>
          <p:cNvSpPr>
            <a:spLocks/>
          </p:cNvSpPr>
          <p:nvPr/>
        </p:nvSpPr>
        <p:spPr bwMode="auto">
          <a:xfrm>
            <a:off x="10067706" y="2115411"/>
            <a:ext cx="1062713" cy="560463"/>
          </a:xfrm>
          <a:custGeom>
            <a:avLst/>
            <a:gdLst>
              <a:gd name="T0" fmla="*/ 156 w 482"/>
              <a:gd name="T1" fmla="*/ 12 h 224"/>
              <a:gd name="T2" fmla="*/ 177 w 482"/>
              <a:gd name="T3" fmla="*/ 9 h 224"/>
              <a:gd name="T4" fmla="*/ 192 w 482"/>
              <a:gd name="T5" fmla="*/ 20 h 224"/>
              <a:gd name="T6" fmla="*/ 192 w 482"/>
              <a:gd name="T7" fmla="*/ 29 h 224"/>
              <a:gd name="T8" fmla="*/ 160 w 482"/>
              <a:gd name="T9" fmla="*/ 48 h 224"/>
              <a:gd name="T10" fmla="*/ 177 w 482"/>
              <a:gd name="T11" fmla="*/ 48 h 224"/>
              <a:gd name="T12" fmla="*/ 151 w 482"/>
              <a:gd name="T13" fmla="*/ 68 h 224"/>
              <a:gd name="T14" fmla="*/ 132 w 482"/>
              <a:gd name="T15" fmla="*/ 88 h 224"/>
              <a:gd name="T16" fmla="*/ 119 w 482"/>
              <a:gd name="T17" fmla="*/ 88 h 224"/>
              <a:gd name="T18" fmla="*/ 111 w 482"/>
              <a:gd name="T19" fmla="*/ 101 h 224"/>
              <a:gd name="T20" fmla="*/ 111 w 482"/>
              <a:gd name="T21" fmla="*/ 114 h 224"/>
              <a:gd name="T22" fmla="*/ 99 w 482"/>
              <a:gd name="T23" fmla="*/ 134 h 224"/>
              <a:gd name="T24" fmla="*/ 90 w 482"/>
              <a:gd name="T25" fmla="*/ 141 h 224"/>
              <a:gd name="T26" fmla="*/ 87 w 482"/>
              <a:gd name="T27" fmla="*/ 155 h 224"/>
              <a:gd name="T28" fmla="*/ 82 w 482"/>
              <a:gd name="T29" fmla="*/ 168 h 224"/>
              <a:gd name="T30" fmla="*/ 66 w 482"/>
              <a:gd name="T31" fmla="*/ 161 h 224"/>
              <a:gd name="T32" fmla="*/ 46 w 482"/>
              <a:gd name="T33" fmla="*/ 161 h 224"/>
              <a:gd name="T34" fmla="*/ 37 w 482"/>
              <a:gd name="T35" fmla="*/ 168 h 224"/>
              <a:gd name="T36" fmla="*/ 16 w 482"/>
              <a:gd name="T37" fmla="*/ 161 h 224"/>
              <a:gd name="T38" fmla="*/ 33 w 482"/>
              <a:gd name="T39" fmla="*/ 148 h 224"/>
              <a:gd name="T40" fmla="*/ 29 w 482"/>
              <a:gd name="T41" fmla="*/ 134 h 224"/>
              <a:gd name="T42" fmla="*/ 46 w 482"/>
              <a:gd name="T43" fmla="*/ 141 h 224"/>
              <a:gd name="T44" fmla="*/ 42 w 482"/>
              <a:gd name="T45" fmla="*/ 134 h 224"/>
              <a:gd name="T46" fmla="*/ 33 w 482"/>
              <a:gd name="T47" fmla="*/ 127 h 224"/>
              <a:gd name="T48" fmla="*/ 29 w 482"/>
              <a:gd name="T49" fmla="*/ 114 h 224"/>
              <a:gd name="T50" fmla="*/ 42 w 482"/>
              <a:gd name="T51" fmla="*/ 114 h 224"/>
              <a:gd name="T52" fmla="*/ 46 w 482"/>
              <a:gd name="T53" fmla="*/ 88 h 224"/>
              <a:gd name="T54" fmla="*/ 37 w 482"/>
              <a:gd name="T55" fmla="*/ 81 h 224"/>
              <a:gd name="T56" fmla="*/ 37 w 482"/>
              <a:gd name="T57" fmla="*/ 75 h 224"/>
              <a:gd name="T58" fmla="*/ 48 w 482"/>
              <a:gd name="T59" fmla="*/ 75 h 224"/>
              <a:gd name="T60" fmla="*/ 66 w 482"/>
              <a:gd name="T61" fmla="*/ 88 h 224"/>
              <a:gd name="T62" fmla="*/ 57 w 482"/>
              <a:gd name="T63" fmla="*/ 75 h 224"/>
              <a:gd name="T64" fmla="*/ 69 w 482"/>
              <a:gd name="T65" fmla="*/ 75 h 224"/>
              <a:gd name="T66" fmla="*/ 82 w 482"/>
              <a:gd name="T67" fmla="*/ 68 h 224"/>
              <a:gd name="T68" fmla="*/ 66 w 482"/>
              <a:gd name="T69" fmla="*/ 68 h 224"/>
              <a:gd name="T70" fmla="*/ 48 w 482"/>
              <a:gd name="T71" fmla="*/ 68 h 224"/>
              <a:gd name="T72" fmla="*/ 37 w 482"/>
              <a:gd name="T73" fmla="*/ 68 h 224"/>
              <a:gd name="T74" fmla="*/ 21 w 482"/>
              <a:gd name="T75" fmla="*/ 68 h 224"/>
              <a:gd name="T76" fmla="*/ 26 w 482"/>
              <a:gd name="T77" fmla="*/ 54 h 224"/>
              <a:gd name="T78" fmla="*/ 16 w 482"/>
              <a:gd name="T79" fmla="*/ 48 h 224"/>
              <a:gd name="T80" fmla="*/ 26 w 482"/>
              <a:gd name="T81" fmla="*/ 48 h 224"/>
              <a:gd name="T82" fmla="*/ 12 w 482"/>
              <a:gd name="T83" fmla="*/ 48 h 224"/>
              <a:gd name="T84" fmla="*/ 9 w 482"/>
              <a:gd name="T85" fmla="*/ 48 h 224"/>
              <a:gd name="T86" fmla="*/ 4 w 482"/>
              <a:gd name="T87" fmla="*/ 40 h 224"/>
              <a:gd name="T88" fmla="*/ 29 w 482"/>
              <a:gd name="T89" fmla="*/ 29 h 224"/>
              <a:gd name="T90" fmla="*/ 46 w 482"/>
              <a:gd name="T91" fmla="*/ 20 h 224"/>
              <a:gd name="T92" fmla="*/ 57 w 482"/>
              <a:gd name="T93" fmla="*/ 20 h 224"/>
              <a:gd name="T94" fmla="*/ 69 w 482"/>
              <a:gd name="T95" fmla="*/ 12 h 224"/>
              <a:gd name="T96" fmla="*/ 82 w 482"/>
              <a:gd name="T97" fmla="*/ 9 h 224"/>
              <a:gd name="T98" fmla="*/ 102 w 482"/>
              <a:gd name="T99" fmla="*/ 0 h 224"/>
              <a:gd name="T100" fmla="*/ 114 w 482"/>
              <a:gd name="T101" fmla="*/ 9 h 224"/>
              <a:gd name="T102" fmla="*/ 123 w 482"/>
              <a:gd name="T103" fmla="*/ 0 h 224"/>
              <a:gd name="T104" fmla="*/ 139 w 482"/>
              <a:gd name="T105" fmla="*/ 0 h 224"/>
              <a:gd name="T106" fmla="*/ 164 w 482"/>
              <a:gd name="T107" fmla="*/ 9 h 2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82"/>
              <a:gd name="T163" fmla="*/ 0 h 224"/>
              <a:gd name="T164" fmla="*/ 482 w 482"/>
              <a:gd name="T165" fmla="*/ 224 h 2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82" h="224">
                <a:moveTo>
                  <a:pt x="402" y="9"/>
                </a:moveTo>
                <a:lnTo>
                  <a:pt x="392" y="18"/>
                </a:lnTo>
                <a:lnTo>
                  <a:pt x="382" y="18"/>
                </a:lnTo>
                <a:lnTo>
                  <a:pt x="402" y="18"/>
                </a:lnTo>
                <a:lnTo>
                  <a:pt x="412" y="9"/>
                </a:lnTo>
                <a:lnTo>
                  <a:pt x="432" y="9"/>
                </a:lnTo>
                <a:lnTo>
                  <a:pt x="442" y="18"/>
                </a:lnTo>
                <a:lnTo>
                  <a:pt x="462" y="27"/>
                </a:lnTo>
                <a:lnTo>
                  <a:pt x="472" y="27"/>
                </a:lnTo>
                <a:lnTo>
                  <a:pt x="482" y="27"/>
                </a:lnTo>
                <a:lnTo>
                  <a:pt x="482" y="36"/>
                </a:lnTo>
                <a:lnTo>
                  <a:pt x="472" y="36"/>
                </a:lnTo>
                <a:lnTo>
                  <a:pt x="442" y="45"/>
                </a:lnTo>
                <a:lnTo>
                  <a:pt x="422" y="54"/>
                </a:lnTo>
                <a:lnTo>
                  <a:pt x="392" y="63"/>
                </a:lnTo>
                <a:lnTo>
                  <a:pt x="402" y="63"/>
                </a:lnTo>
                <a:lnTo>
                  <a:pt x="422" y="63"/>
                </a:lnTo>
                <a:lnTo>
                  <a:pt x="432" y="63"/>
                </a:lnTo>
                <a:lnTo>
                  <a:pt x="412" y="72"/>
                </a:lnTo>
                <a:lnTo>
                  <a:pt x="392" y="81"/>
                </a:lnTo>
                <a:lnTo>
                  <a:pt x="372" y="90"/>
                </a:lnTo>
                <a:lnTo>
                  <a:pt x="352" y="90"/>
                </a:lnTo>
                <a:lnTo>
                  <a:pt x="332" y="108"/>
                </a:lnTo>
                <a:lnTo>
                  <a:pt x="322" y="117"/>
                </a:lnTo>
                <a:lnTo>
                  <a:pt x="312" y="117"/>
                </a:lnTo>
                <a:lnTo>
                  <a:pt x="302" y="117"/>
                </a:lnTo>
                <a:lnTo>
                  <a:pt x="292" y="117"/>
                </a:lnTo>
                <a:lnTo>
                  <a:pt x="271" y="126"/>
                </a:lnTo>
                <a:lnTo>
                  <a:pt x="261" y="134"/>
                </a:lnTo>
                <a:lnTo>
                  <a:pt x="271" y="134"/>
                </a:lnTo>
                <a:lnTo>
                  <a:pt x="271" y="143"/>
                </a:lnTo>
                <a:lnTo>
                  <a:pt x="261" y="143"/>
                </a:lnTo>
                <a:lnTo>
                  <a:pt x="271" y="152"/>
                </a:lnTo>
                <a:lnTo>
                  <a:pt x="261" y="161"/>
                </a:lnTo>
                <a:lnTo>
                  <a:pt x="251" y="170"/>
                </a:lnTo>
                <a:lnTo>
                  <a:pt x="241" y="179"/>
                </a:lnTo>
                <a:lnTo>
                  <a:pt x="231" y="179"/>
                </a:lnTo>
                <a:lnTo>
                  <a:pt x="221" y="179"/>
                </a:lnTo>
                <a:lnTo>
                  <a:pt x="221" y="188"/>
                </a:lnTo>
                <a:lnTo>
                  <a:pt x="201" y="197"/>
                </a:lnTo>
                <a:lnTo>
                  <a:pt x="201" y="206"/>
                </a:lnTo>
                <a:lnTo>
                  <a:pt x="211" y="206"/>
                </a:lnTo>
                <a:lnTo>
                  <a:pt x="221" y="206"/>
                </a:lnTo>
                <a:lnTo>
                  <a:pt x="211" y="215"/>
                </a:lnTo>
                <a:lnTo>
                  <a:pt x="201" y="224"/>
                </a:lnTo>
                <a:lnTo>
                  <a:pt x="181" y="224"/>
                </a:lnTo>
                <a:lnTo>
                  <a:pt x="171" y="224"/>
                </a:lnTo>
                <a:lnTo>
                  <a:pt x="161" y="215"/>
                </a:lnTo>
                <a:lnTo>
                  <a:pt x="141" y="215"/>
                </a:lnTo>
                <a:lnTo>
                  <a:pt x="121" y="215"/>
                </a:lnTo>
                <a:lnTo>
                  <a:pt x="111" y="215"/>
                </a:lnTo>
                <a:lnTo>
                  <a:pt x="111" y="224"/>
                </a:lnTo>
                <a:lnTo>
                  <a:pt x="101" y="224"/>
                </a:lnTo>
                <a:lnTo>
                  <a:pt x="91" y="224"/>
                </a:lnTo>
                <a:lnTo>
                  <a:pt x="71" y="215"/>
                </a:lnTo>
                <a:lnTo>
                  <a:pt x="51" y="215"/>
                </a:lnTo>
                <a:lnTo>
                  <a:pt x="40" y="215"/>
                </a:lnTo>
                <a:lnTo>
                  <a:pt x="51" y="206"/>
                </a:lnTo>
                <a:lnTo>
                  <a:pt x="71" y="197"/>
                </a:lnTo>
                <a:lnTo>
                  <a:pt x="81" y="197"/>
                </a:lnTo>
                <a:lnTo>
                  <a:pt x="71" y="188"/>
                </a:lnTo>
                <a:lnTo>
                  <a:pt x="61" y="179"/>
                </a:lnTo>
                <a:lnTo>
                  <a:pt x="71" y="179"/>
                </a:lnTo>
                <a:lnTo>
                  <a:pt x="91" y="179"/>
                </a:lnTo>
                <a:lnTo>
                  <a:pt x="101" y="179"/>
                </a:lnTo>
                <a:lnTo>
                  <a:pt x="111" y="188"/>
                </a:lnTo>
                <a:lnTo>
                  <a:pt x="121" y="188"/>
                </a:lnTo>
                <a:lnTo>
                  <a:pt x="111" y="179"/>
                </a:lnTo>
                <a:lnTo>
                  <a:pt x="101" y="179"/>
                </a:lnTo>
                <a:lnTo>
                  <a:pt x="101" y="170"/>
                </a:lnTo>
                <a:lnTo>
                  <a:pt x="91" y="170"/>
                </a:lnTo>
                <a:lnTo>
                  <a:pt x="81" y="170"/>
                </a:lnTo>
                <a:lnTo>
                  <a:pt x="71" y="170"/>
                </a:lnTo>
                <a:lnTo>
                  <a:pt x="71" y="161"/>
                </a:lnTo>
                <a:lnTo>
                  <a:pt x="71" y="152"/>
                </a:lnTo>
                <a:lnTo>
                  <a:pt x="81" y="152"/>
                </a:lnTo>
                <a:lnTo>
                  <a:pt x="91" y="152"/>
                </a:lnTo>
                <a:lnTo>
                  <a:pt x="101" y="152"/>
                </a:lnTo>
                <a:lnTo>
                  <a:pt x="111" y="143"/>
                </a:lnTo>
                <a:lnTo>
                  <a:pt x="121" y="134"/>
                </a:lnTo>
                <a:lnTo>
                  <a:pt x="111" y="117"/>
                </a:lnTo>
                <a:lnTo>
                  <a:pt x="91" y="117"/>
                </a:lnTo>
                <a:lnTo>
                  <a:pt x="81" y="108"/>
                </a:lnTo>
                <a:lnTo>
                  <a:pt x="91" y="108"/>
                </a:lnTo>
                <a:lnTo>
                  <a:pt x="101" y="108"/>
                </a:lnTo>
                <a:lnTo>
                  <a:pt x="91" y="108"/>
                </a:lnTo>
                <a:lnTo>
                  <a:pt x="91" y="99"/>
                </a:lnTo>
                <a:lnTo>
                  <a:pt x="101" y="99"/>
                </a:lnTo>
                <a:lnTo>
                  <a:pt x="111" y="99"/>
                </a:lnTo>
                <a:lnTo>
                  <a:pt x="121" y="99"/>
                </a:lnTo>
                <a:lnTo>
                  <a:pt x="141" y="108"/>
                </a:lnTo>
                <a:lnTo>
                  <a:pt x="141" y="117"/>
                </a:lnTo>
                <a:lnTo>
                  <a:pt x="161" y="117"/>
                </a:lnTo>
                <a:lnTo>
                  <a:pt x="151" y="117"/>
                </a:lnTo>
                <a:lnTo>
                  <a:pt x="141" y="108"/>
                </a:lnTo>
                <a:lnTo>
                  <a:pt x="141" y="99"/>
                </a:lnTo>
                <a:lnTo>
                  <a:pt x="151" y="99"/>
                </a:lnTo>
                <a:lnTo>
                  <a:pt x="161" y="99"/>
                </a:lnTo>
                <a:lnTo>
                  <a:pt x="171" y="99"/>
                </a:lnTo>
                <a:lnTo>
                  <a:pt x="181" y="90"/>
                </a:lnTo>
                <a:lnTo>
                  <a:pt x="191" y="90"/>
                </a:lnTo>
                <a:lnTo>
                  <a:pt x="201" y="90"/>
                </a:lnTo>
                <a:lnTo>
                  <a:pt x="191" y="90"/>
                </a:lnTo>
                <a:lnTo>
                  <a:pt x="171" y="90"/>
                </a:lnTo>
                <a:lnTo>
                  <a:pt x="161" y="90"/>
                </a:lnTo>
                <a:lnTo>
                  <a:pt x="141" y="90"/>
                </a:lnTo>
                <a:lnTo>
                  <a:pt x="131" y="90"/>
                </a:lnTo>
                <a:lnTo>
                  <a:pt x="121" y="90"/>
                </a:lnTo>
                <a:lnTo>
                  <a:pt x="111" y="90"/>
                </a:lnTo>
                <a:lnTo>
                  <a:pt x="101" y="90"/>
                </a:lnTo>
                <a:lnTo>
                  <a:pt x="91" y="90"/>
                </a:lnTo>
                <a:lnTo>
                  <a:pt x="81" y="90"/>
                </a:lnTo>
                <a:lnTo>
                  <a:pt x="71" y="90"/>
                </a:lnTo>
                <a:lnTo>
                  <a:pt x="51" y="90"/>
                </a:lnTo>
                <a:lnTo>
                  <a:pt x="40" y="81"/>
                </a:lnTo>
                <a:lnTo>
                  <a:pt x="51" y="81"/>
                </a:lnTo>
                <a:lnTo>
                  <a:pt x="61" y="72"/>
                </a:lnTo>
                <a:lnTo>
                  <a:pt x="51" y="72"/>
                </a:lnTo>
                <a:lnTo>
                  <a:pt x="40" y="72"/>
                </a:lnTo>
                <a:lnTo>
                  <a:pt x="40" y="63"/>
                </a:lnTo>
                <a:lnTo>
                  <a:pt x="51" y="63"/>
                </a:lnTo>
                <a:lnTo>
                  <a:pt x="71" y="63"/>
                </a:lnTo>
                <a:lnTo>
                  <a:pt x="61" y="63"/>
                </a:lnTo>
                <a:lnTo>
                  <a:pt x="51" y="63"/>
                </a:lnTo>
                <a:lnTo>
                  <a:pt x="40" y="63"/>
                </a:lnTo>
                <a:lnTo>
                  <a:pt x="30" y="63"/>
                </a:lnTo>
                <a:lnTo>
                  <a:pt x="40" y="63"/>
                </a:lnTo>
                <a:lnTo>
                  <a:pt x="30" y="63"/>
                </a:lnTo>
                <a:lnTo>
                  <a:pt x="20" y="63"/>
                </a:lnTo>
                <a:lnTo>
                  <a:pt x="10" y="63"/>
                </a:lnTo>
                <a:lnTo>
                  <a:pt x="0" y="63"/>
                </a:lnTo>
                <a:lnTo>
                  <a:pt x="10" y="54"/>
                </a:lnTo>
                <a:lnTo>
                  <a:pt x="40" y="45"/>
                </a:lnTo>
                <a:lnTo>
                  <a:pt x="61" y="36"/>
                </a:lnTo>
                <a:lnTo>
                  <a:pt x="71" y="36"/>
                </a:lnTo>
                <a:lnTo>
                  <a:pt x="91" y="27"/>
                </a:lnTo>
                <a:lnTo>
                  <a:pt x="101" y="27"/>
                </a:lnTo>
                <a:lnTo>
                  <a:pt x="111" y="27"/>
                </a:lnTo>
                <a:lnTo>
                  <a:pt x="121" y="27"/>
                </a:lnTo>
                <a:lnTo>
                  <a:pt x="141" y="36"/>
                </a:lnTo>
                <a:lnTo>
                  <a:pt x="141" y="27"/>
                </a:lnTo>
                <a:lnTo>
                  <a:pt x="151" y="18"/>
                </a:lnTo>
                <a:lnTo>
                  <a:pt x="161" y="18"/>
                </a:lnTo>
                <a:lnTo>
                  <a:pt x="171" y="18"/>
                </a:lnTo>
                <a:lnTo>
                  <a:pt x="171" y="9"/>
                </a:lnTo>
                <a:lnTo>
                  <a:pt x="181" y="9"/>
                </a:lnTo>
                <a:lnTo>
                  <a:pt x="201" y="9"/>
                </a:lnTo>
                <a:lnTo>
                  <a:pt x="221" y="9"/>
                </a:lnTo>
                <a:lnTo>
                  <a:pt x="241" y="9"/>
                </a:lnTo>
                <a:lnTo>
                  <a:pt x="251" y="0"/>
                </a:lnTo>
                <a:lnTo>
                  <a:pt x="261" y="0"/>
                </a:lnTo>
                <a:lnTo>
                  <a:pt x="271" y="9"/>
                </a:lnTo>
                <a:lnTo>
                  <a:pt x="281" y="9"/>
                </a:lnTo>
                <a:lnTo>
                  <a:pt x="281" y="0"/>
                </a:lnTo>
                <a:lnTo>
                  <a:pt x="292" y="0"/>
                </a:lnTo>
                <a:lnTo>
                  <a:pt x="302" y="0"/>
                </a:lnTo>
                <a:lnTo>
                  <a:pt x="312" y="0"/>
                </a:lnTo>
                <a:lnTo>
                  <a:pt x="322" y="0"/>
                </a:lnTo>
                <a:lnTo>
                  <a:pt x="342" y="0"/>
                </a:lnTo>
                <a:lnTo>
                  <a:pt x="372" y="9"/>
                </a:lnTo>
                <a:lnTo>
                  <a:pt x="402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29" name="Freeform 353"/>
          <p:cNvSpPr>
            <a:spLocks/>
          </p:cNvSpPr>
          <p:nvPr/>
        </p:nvSpPr>
        <p:spPr bwMode="auto">
          <a:xfrm>
            <a:off x="10731901" y="2068488"/>
            <a:ext cx="2027676" cy="1577118"/>
          </a:xfrm>
          <a:custGeom>
            <a:avLst/>
            <a:gdLst>
              <a:gd name="T0" fmla="*/ 127 w 923"/>
              <a:gd name="T1" fmla="*/ 314 h 627"/>
              <a:gd name="T2" fmla="*/ 127 w 923"/>
              <a:gd name="T3" fmla="*/ 307 h 627"/>
              <a:gd name="T4" fmla="*/ 111 w 923"/>
              <a:gd name="T5" fmla="*/ 286 h 627"/>
              <a:gd name="T6" fmla="*/ 108 w 923"/>
              <a:gd name="T7" fmla="*/ 264 h 627"/>
              <a:gd name="T8" fmla="*/ 79 w 923"/>
              <a:gd name="T9" fmla="*/ 203 h 627"/>
              <a:gd name="T10" fmla="*/ 44 w 923"/>
              <a:gd name="T11" fmla="*/ 196 h 627"/>
              <a:gd name="T12" fmla="*/ 27 w 923"/>
              <a:gd name="T13" fmla="*/ 189 h 627"/>
              <a:gd name="T14" fmla="*/ 20 w 923"/>
              <a:gd name="T15" fmla="*/ 174 h 627"/>
              <a:gd name="T16" fmla="*/ 24 w 923"/>
              <a:gd name="T17" fmla="*/ 167 h 627"/>
              <a:gd name="T18" fmla="*/ 35 w 923"/>
              <a:gd name="T19" fmla="*/ 153 h 627"/>
              <a:gd name="T20" fmla="*/ 0 w 923"/>
              <a:gd name="T21" fmla="*/ 140 h 627"/>
              <a:gd name="T22" fmla="*/ 24 w 923"/>
              <a:gd name="T23" fmla="*/ 125 h 627"/>
              <a:gd name="T24" fmla="*/ 40 w 923"/>
              <a:gd name="T25" fmla="*/ 98 h 627"/>
              <a:gd name="T26" fmla="*/ 56 w 923"/>
              <a:gd name="T27" fmla="*/ 63 h 627"/>
              <a:gd name="T28" fmla="*/ 79 w 923"/>
              <a:gd name="T29" fmla="*/ 49 h 627"/>
              <a:gd name="T30" fmla="*/ 108 w 923"/>
              <a:gd name="T31" fmla="*/ 36 h 627"/>
              <a:gd name="T32" fmla="*/ 127 w 923"/>
              <a:gd name="T33" fmla="*/ 41 h 627"/>
              <a:gd name="T34" fmla="*/ 155 w 923"/>
              <a:gd name="T35" fmla="*/ 41 h 627"/>
              <a:gd name="T36" fmla="*/ 155 w 923"/>
              <a:gd name="T37" fmla="*/ 29 h 627"/>
              <a:gd name="T38" fmla="*/ 183 w 923"/>
              <a:gd name="T39" fmla="*/ 14 h 627"/>
              <a:gd name="T40" fmla="*/ 220 w 923"/>
              <a:gd name="T41" fmla="*/ 0 h 627"/>
              <a:gd name="T42" fmla="*/ 283 w 923"/>
              <a:gd name="T43" fmla="*/ 14 h 627"/>
              <a:gd name="T44" fmla="*/ 299 w 923"/>
              <a:gd name="T45" fmla="*/ 36 h 627"/>
              <a:gd name="T46" fmla="*/ 247 w 923"/>
              <a:gd name="T47" fmla="*/ 49 h 627"/>
              <a:gd name="T48" fmla="*/ 275 w 923"/>
              <a:gd name="T49" fmla="*/ 63 h 627"/>
              <a:gd name="T50" fmla="*/ 311 w 923"/>
              <a:gd name="T51" fmla="*/ 57 h 627"/>
              <a:gd name="T52" fmla="*/ 315 w 923"/>
              <a:gd name="T53" fmla="*/ 57 h 627"/>
              <a:gd name="T54" fmla="*/ 339 w 923"/>
              <a:gd name="T55" fmla="*/ 49 h 627"/>
              <a:gd name="T56" fmla="*/ 366 w 923"/>
              <a:gd name="T57" fmla="*/ 49 h 627"/>
              <a:gd name="T58" fmla="*/ 346 w 923"/>
              <a:gd name="T59" fmla="*/ 84 h 627"/>
              <a:gd name="T60" fmla="*/ 327 w 923"/>
              <a:gd name="T61" fmla="*/ 105 h 627"/>
              <a:gd name="T62" fmla="*/ 315 w 923"/>
              <a:gd name="T63" fmla="*/ 140 h 627"/>
              <a:gd name="T64" fmla="*/ 331 w 923"/>
              <a:gd name="T65" fmla="*/ 153 h 627"/>
              <a:gd name="T66" fmla="*/ 319 w 923"/>
              <a:gd name="T67" fmla="*/ 174 h 627"/>
              <a:gd name="T68" fmla="*/ 327 w 923"/>
              <a:gd name="T69" fmla="*/ 203 h 627"/>
              <a:gd name="T70" fmla="*/ 327 w 923"/>
              <a:gd name="T71" fmla="*/ 224 h 627"/>
              <a:gd name="T72" fmla="*/ 308 w 923"/>
              <a:gd name="T73" fmla="*/ 251 h 627"/>
              <a:gd name="T74" fmla="*/ 311 w 923"/>
              <a:gd name="T75" fmla="*/ 272 h 627"/>
              <a:gd name="T76" fmla="*/ 291 w 923"/>
              <a:gd name="T77" fmla="*/ 258 h 627"/>
              <a:gd name="T78" fmla="*/ 303 w 923"/>
              <a:gd name="T79" fmla="*/ 299 h 627"/>
              <a:gd name="T80" fmla="*/ 291 w 923"/>
              <a:gd name="T81" fmla="*/ 314 h 627"/>
              <a:gd name="T82" fmla="*/ 287 w 923"/>
              <a:gd name="T83" fmla="*/ 334 h 627"/>
              <a:gd name="T84" fmla="*/ 247 w 923"/>
              <a:gd name="T85" fmla="*/ 348 h 627"/>
              <a:gd name="T86" fmla="*/ 236 w 923"/>
              <a:gd name="T87" fmla="*/ 384 h 627"/>
              <a:gd name="T88" fmla="*/ 211 w 923"/>
              <a:gd name="T89" fmla="*/ 384 h 627"/>
              <a:gd name="T90" fmla="*/ 195 w 923"/>
              <a:gd name="T91" fmla="*/ 411 h 627"/>
              <a:gd name="T92" fmla="*/ 183 w 923"/>
              <a:gd name="T93" fmla="*/ 447 h 627"/>
              <a:gd name="T94" fmla="*/ 175 w 923"/>
              <a:gd name="T95" fmla="*/ 489 h 627"/>
              <a:gd name="T96" fmla="*/ 160 w 923"/>
              <a:gd name="T97" fmla="*/ 467 h 627"/>
              <a:gd name="T98" fmla="*/ 144 w 923"/>
              <a:gd name="T99" fmla="*/ 454 h 627"/>
              <a:gd name="T100" fmla="*/ 131 w 923"/>
              <a:gd name="T101" fmla="*/ 411 h 627"/>
              <a:gd name="T102" fmla="*/ 116 w 923"/>
              <a:gd name="T103" fmla="*/ 390 h 627"/>
              <a:gd name="T104" fmla="*/ 123 w 923"/>
              <a:gd name="T105" fmla="*/ 348 h 62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923"/>
              <a:gd name="T160" fmla="*/ 0 h 627"/>
              <a:gd name="T161" fmla="*/ 923 w 923"/>
              <a:gd name="T162" fmla="*/ 627 h 62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923" h="627">
                <a:moveTo>
                  <a:pt x="311" y="439"/>
                </a:moveTo>
                <a:lnTo>
                  <a:pt x="321" y="439"/>
                </a:lnTo>
                <a:lnTo>
                  <a:pt x="321" y="430"/>
                </a:lnTo>
                <a:lnTo>
                  <a:pt x="331" y="421"/>
                </a:lnTo>
                <a:lnTo>
                  <a:pt x="341" y="403"/>
                </a:lnTo>
                <a:lnTo>
                  <a:pt x="321" y="403"/>
                </a:lnTo>
                <a:lnTo>
                  <a:pt x="291" y="403"/>
                </a:lnTo>
                <a:lnTo>
                  <a:pt x="281" y="385"/>
                </a:lnTo>
                <a:lnTo>
                  <a:pt x="291" y="385"/>
                </a:lnTo>
                <a:lnTo>
                  <a:pt x="301" y="394"/>
                </a:lnTo>
                <a:lnTo>
                  <a:pt x="311" y="394"/>
                </a:lnTo>
                <a:lnTo>
                  <a:pt x="321" y="394"/>
                </a:lnTo>
                <a:lnTo>
                  <a:pt x="321" y="385"/>
                </a:lnTo>
                <a:lnTo>
                  <a:pt x="321" y="376"/>
                </a:lnTo>
                <a:lnTo>
                  <a:pt x="301" y="367"/>
                </a:lnTo>
                <a:lnTo>
                  <a:pt x="291" y="358"/>
                </a:lnTo>
                <a:lnTo>
                  <a:pt x="291" y="367"/>
                </a:lnTo>
                <a:lnTo>
                  <a:pt x="281" y="367"/>
                </a:lnTo>
                <a:lnTo>
                  <a:pt x="271" y="376"/>
                </a:lnTo>
                <a:lnTo>
                  <a:pt x="261" y="367"/>
                </a:lnTo>
                <a:lnTo>
                  <a:pt x="261" y="358"/>
                </a:lnTo>
                <a:lnTo>
                  <a:pt x="261" y="349"/>
                </a:lnTo>
                <a:lnTo>
                  <a:pt x="271" y="349"/>
                </a:lnTo>
                <a:lnTo>
                  <a:pt x="271" y="340"/>
                </a:lnTo>
                <a:lnTo>
                  <a:pt x="261" y="331"/>
                </a:lnTo>
                <a:lnTo>
                  <a:pt x="261" y="322"/>
                </a:lnTo>
                <a:lnTo>
                  <a:pt x="261" y="305"/>
                </a:lnTo>
                <a:lnTo>
                  <a:pt x="241" y="287"/>
                </a:lnTo>
                <a:lnTo>
                  <a:pt x="231" y="269"/>
                </a:lnTo>
                <a:lnTo>
                  <a:pt x="200" y="260"/>
                </a:lnTo>
                <a:lnTo>
                  <a:pt x="180" y="242"/>
                </a:lnTo>
                <a:lnTo>
                  <a:pt x="150" y="242"/>
                </a:lnTo>
                <a:lnTo>
                  <a:pt x="140" y="242"/>
                </a:lnTo>
                <a:lnTo>
                  <a:pt x="130" y="242"/>
                </a:lnTo>
                <a:lnTo>
                  <a:pt x="120" y="251"/>
                </a:lnTo>
                <a:lnTo>
                  <a:pt x="110" y="251"/>
                </a:lnTo>
                <a:lnTo>
                  <a:pt x="110" y="242"/>
                </a:lnTo>
                <a:lnTo>
                  <a:pt x="100" y="242"/>
                </a:lnTo>
                <a:lnTo>
                  <a:pt x="100" y="251"/>
                </a:lnTo>
                <a:lnTo>
                  <a:pt x="90" y="251"/>
                </a:lnTo>
                <a:lnTo>
                  <a:pt x="80" y="251"/>
                </a:lnTo>
                <a:lnTo>
                  <a:pt x="70" y="242"/>
                </a:lnTo>
                <a:lnTo>
                  <a:pt x="60" y="242"/>
                </a:lnTo>
                <a:lnTo>
                  <a:pt x="60" y="233"/>
                </a:lnTo>
                <a:lnTo>
                  <a:pt x="70" y="233"/>
                </a:lnTo>
                <a:lnTo>
                  <a:pt x="70" y="224"/>
                </a:lnTo>
                <a:lnTo>
                  <a:pt x="60" y="224"/>
                </a:lnTo>
                <a:lnTo>
                  <a:pt x="50" y="224"/>
                </a:lnTo>
                <a:lnTo>
                  <a:pt x="40" y="224"/>
                </a:lnTo>
                <a:lnTo>
                  <a:pt x="30" y="224"/>
                </a:lnTo>
                <a:lnTo>
                  <a:pt x="30" y="215"/>
                </a:lnTo>
                <a:lnTo>
                  <a:pt x="40" y="215"/>
                </a:lnTo>
                <a:lnTo>
                  <a:pt x="50" y="215"/>
                </a:lnTo>
                <a:lnTo>
                  <a:pt x="60" y="215"/>
                </a:lnTo>
                <a:lnTo>
                  <a:pt x="70" y="215"/>
                </a:lnTo>
                <a:lnTo>
                  <a:pt x="70" y="206"/>
                </a:lnTo>
                <a:lnTo>
                  <a:pt x="90" y="206"/>
                </a:lnTo>
                <a:lnTo>
                  <a:pt x="100" y="206"/>
                </a:lnTo>
                <a:lnTo>
                  <a:pt x="100" y="197"/>
                </a:lnTo>
                <a:lnTo>
                  <a:pt x="90" y="197"/>
                </a:lnTo>
                <a:lnTo>
                  <a:pt x="80" y="197"/>
                </a:lnTo>
                <a:lnTo>
                  <a:pt x="70" y="197"/>
                </a:lnTo>
                <a:lnTo>
                  <a:pt x="60" y="197"/>
                </a:lnTo>
                <a:lnTo>
                  <a:pt x="40" y="197"/>
                </a:lnTo>
                <a:lnTo>
                  <a:pt x="20" y="197"/>
                </a:lnTo>
                <a:lnTo>
                  <a:pt x="0" y="179"/>
                </a:lnTo>
                <a:lnTo>
                  <a:pt x="10" y="170"/>
                </a:lnTo>
                <a:lnTo>
                  <a:pt x="20" y="170"/>
                </a:lnTo>
                <a:lnTo>
                  <a:pt x="30" y="170"/>
                </a:lnTo>
                <a:lnTo>
                  <a:pt x="40" y="170"/>
                </a:lnTo>
                <a:lnTo>
                  <a:pt x="50" y="161"/>
                </a:lnTo>
                <a:lnTo>
                  <a:pt x="60" y="161"/>
                </a:lnTo>
                <a:lnTo>
                  <a:pt x="70" y="161"/>
                </a:lnTo>
                <a:lnTo>
                  <a:pt x="90" y="161"/>
                </a:lnTo>
                <a:lnTo>
                  <a:pt x="100" y="152"/>
                </a:lnTo>
                <a:lnTo>
                  <a:pt x="110" y="144"/>
                </a:lnTo>
                <a:lnTo>
                  <a:pt x="120" y="135"/>
                </a:lnTo>
                <a:lnTo>
                  <a:pt x="100" y="126"/>
                </a:lnTo>
                <a:lnTo>
                  <a:pt x="90" y="126"/>
                </a:lnTo>
                <a:lnTo>
                  <a:pt x="80" y="117"/>
                </a:lnTo>
                <a:lnTo>
                  <a:pt x="90" y="108"/>
                </a:lnTo>
                <a:lnTo>
                  <a:pt x="110" y="108"/>
                </a:lnTo>
                <a:lnTo>
                  <a:pt x="130" y="99"/>
                </a:lnTo>
                <a:lnTo>
                  <a:pt x="140" y="81"/>
                </a:lnTo>
                <a:lnTo>
                  <a:pt x="150" y="81"/>
                </a:lnTo>
                <a:lnTo>
                  <a:pt x="160" y="90"/>
                </a:lnTo>
                <a:lnTo>
                  <a:pt x="170" y="81"/>
                </a:lnTo>
                <a:lnTo>
                  <a:pt x="170" y="72"/>
                </a:lnTo>
                <a:lnTo>
                  <a:pt x="180" y="63"/>
                </a:lnTo>
                <a:lnTo>
                  <a:pt x="200" y="63"/>
                </a:lnTo>
                <a:lnTo>
                  <a:pt x="210" y="54"/>
                </a:lnTo>
                <a:lnTo>
                  <a:pt x="231" y="54"/>
                </a:lnTo>
                <a:lnTo>
                  <a:pt x="241" y="45"/>
                </a:lnTo>
                <a:lnTo>
                  <a:pt x="261" y="45"/>
                </a:lnTo>
                <a:lnTo>
                  <a:pt x="271" y="45"/>
                </a:lnTo>
                <a:lnTo>
                  <a:pt x="281" y="54"/>
                </a:lnTo>
                <a:lnTo>
                  <a:pt x="291" y="63"/>
                </a:lnTo>
                <a:lnTo>
                  <a:pt x="291" y="54"/>
                </a:lnTo>
                <a:lnTo>
                  <a:pt x="291" y="45"/>
                </a:lnTo>
                <a:lnTo>
                  <a:pt x="301" y="54"/>
                </a:lnTo>
                <a:lnTo>
                  <a:pt x="321" y="54"/>
                </a:lnTo>
                <a:lnTo>
                  <a:pt x="321" y="45"/>
                </a:lnTo>
                <a:lnTo>
                  <a:pt x="331" y="45"/>
                </a:lnTo>
                <a:lnTo>
                  <a:pt x="351" y="45"/>
                </a:lnTo>
                <a:lnTo>
                  <a:pt x="371" y="45"/>
                </a:lnTo>
                <a:lnTo>
                  <a:pt x="381" y="54"/>
                </a:lnTo>
                <a:lnTo>
                  <a:pt x="391" y="54"/>
                </a:lnTo>
                <a:lnTo>
                  <a:pt x="401" y="54"/>
                </a:lnTo>
                <a:lnTo>
                  <a:pt x="391" y="54"/>
                </a:lnTo>
                <a:lnTo>
                  <a:pt x="381" y="45"/>
                </a:lnTo>
                <a:lnTo>
                  <a:pt x="371" y="36"/>
                </a:lnTo>
                <a:lnTo>
                  <a:pt x="381" y="36"/>
                </a:lnTo>
                <a:lnTo>
                  <a:pt x="391" y="36"/>
                </a:lnTo>
                <a:lnTo>
                  <a:pt x="391" y="27"/>
                </a:lnTo>
                <a:lnTo>
                  <a:pt x="401" y="18"/>
                </a:lnTo>
                <a:lnTo>
                  <a:pt x="421" y="18"/>
                </a:lnTo>
                <a:lnTo>
                  <a:pt x="431" y="18"/>
                </a:lnTo>
                <a:lnTo>
                  <a:pt x="441" y="18"/>
                </a:lnTo>
                <a:lnTo>
                  <a:pt x="461" y="18"/>
                </a:lnTo>
                <a:lnTo>
                  <a:pt x="472" y="18"/>
                </a:lnTo>
                <a:lnTo>
                  <a:pt x="482" y="18"/>
                </a:lnTo>
                <a:lnTo>
                  <a:pt x="492" y="18"/>
                </a:lnTo>
                <a:lnTo>
                  <a:pt x="502" y="18"/>
                </a:lnTo>
                <a:lnTo>
                  <a:pt x="522" y="9"/>
                </a:lnTo>
                <a:lnTo>
                  <a:pt x="552" y="0"/>
                </a:lnTo>
                <a:lnTo>
                  <a:pt x="572" y="0"/>
                </a:lnTo>
                <a:lnTo>
                  <a:pt x="602" y="0"/>
                </a:lnTo>
                <a:lnTo>
                  <a:pt x="622" y="0"/>
                </a:lnTo>
                <a:lnTo>
                  <a:pt x="662" y="0"/>
                </a:lnTo>
                <a:lnTo>
                  <a:pt x="682" y="9"/>
                </a:lnTo>
                <a:lnTo>
                  <a:pt x="713" y="18"/>
                </a:lnTo>
                <a:lnTo>
                  <a:pt x="733" y="27"/>
                </a:lnTo>
                <a:lnTo>
                  <a:pt x="753" y="27"/>
                </a:lnTo>
                <a:lnTo>
                  <a:pt x="763" y="27"/>
                </a:lnTo>
                <a:lnTo>
                  <a:pt x="783" y="36"/>
                </a:lnTo>
                <a:lnTo>
                  <a:pt x="773" y="45"/>
                </a:lnTo>
                <a:lnTo>
                  <a:pt x="753" y="45"/>
                </a:lnTo>
                <a:lnTo>
                  <a:pt x="723" y="45"/>
                </a:lnTo>
                <a:lnTo>
                  <a:pt x="713" y="54"/>
                </a:lnTo>
                <a:lnTo>
                  <a:pt x="672" y="54"/>
                </a:lnTo>
                <a:lnTo>
                  <a:pt x="622" y="54"/>
                </a:lnTo>
                <a:lnTo>
                  <a:pt x="612" y="54"/>
                </a:lnTo>
                <a:lnTo>
                  <a:pt x="622" y="63"/>
                </a:lnTo>
                <a:lnTo>
                  <a:pt x="662" y="54"/>
                </a:lnTo>
                <a:lnTo>
                  <a:pt x="692" y="54"/>
                </a:lnTo>
                <a:lnTo>
                  <a:pt x="723" y="54"/>
                </a:lnTo>
                <a:lnTo>
                  <a:pt x="713" y="63"/>
                </a:lnTo>
                <a:lnTo>
                  <a:pt x="702" y="81"/>
                </a:lnTo>
                <a:lnTo>
                  <a:pt x="692" y="81"/>
                </a:lnTo>
                <a:lnTo>
                  <a:pt x="723" y="81"/>
                </a:lnTo>
                <a:lnTo>
                  <a:pt x="743" y="63"/>
                </a:lnTo>
                <a:lnTo>
                  <a:pt x="763" y="54"/>
                </a:lnTo>
                <a:lnTo>
                  <a:pt x="773" y="54"/>
                </a:lnTo>
                <a:lnTo>
                  <a:pt x="773" y="63"/>
                </a:lnTo>
                <a:lnTo>
                  <a:pt x="783" y="72"/>
                </a:lnTo>
                <a:lnTo>
                  <a:pt x="763" y="81"/>
                </a:lnTo>
                <a:lnTo>
                  <a:pt x="753" y="99"/>
                </a:lnTo>
                <a:lnTo>
                  <a:pt x="743" y="108"/>
                </a:lnTo>
                <a:lnTo>
                  <a:pt x="763" y="99"/>
                </a:lnTo>
                <a:lnTo>
                  <a:pt x="783" y="81"/>
                </a:lnTo>
                <a:lnTo>
                  <a:pt x="793" y="72"/>
                </a:lnTo>
                <a:lnTo>
                  <a:pt x="803" y="72"/>
                </a:lnTo>
                <a:lnTo>
                  <a:pt x="823" y="72"/>
                </a:lnTo>
                <a:lnTo>
                  <a:pt x="833" y="72"/>
                </a:lnTo>
                <a:lnTo>
                  <a:pt x="843" y="72"/>
                </a:lnTo>
                <a:lnTo>
                  <a:pt x="853" y="72"/>
                </a:lnTo>
                <a:lnTo>
                  <a:pt x="853" y="63"/>
                </a:lnTo>
                <a:lnTo>
                  <a:pt x="863" y="63"/>
                </a:lnTo>
                <a:lnTo>
                  <a:pt x="883" y="63"/>
                </a:lnTo>
                <a:lnTo>
                  <a:pt x="893" y="63"/>
                </a:lnTo>
                <a:lnTo>
                  <a:pt x="893" y="54"/>
                </a:lnTo>
                <a:lnTo>
                  <a:pt x="913" y="54"/>
                </a:lnTo>
                <a:lnTo>
                  <a:pt x="923" y="63"/>
                </a:lnTo>
                <a:lnTo>
                  <a:pt x="923" y="72"/>
                </a:lnTo>
                <a:lnTo>
                  <a:pt x="923" y="81"/>
                </a:lnTo>
                <a:lnTo>
                  <a:pt x="893" y="90"/>
                </a:lnTo>
                <a:lnTo>
                  <a:pt x="883" y="99"/>
                </a:lnTo>
                <a:lnTo>
                  <a:pt x="863" y="108"/>
                </a:lnTo>
                <a:lnTo>
                  <a:pt x="873" y="108"/>
                </a:lnTo>
                <a:lnTo>
                  <a:pt x="863" y="117"/>
                </a:lnTo>
                <a:lnTo>
                  <a:pt x="853" y="117"/>
                </a:lnTo>
                <a:lnTo>
                  <a:pt x="853" y="126"/>
                </a:lnTo>
                <a:lnTo>
                  <a:pt x="843" y="135"/>
                </a:lnTo>
                <a:lnTo>
                  <a:pt x="833" y="135"/>
                </a:lnTo>
                <a:lnTo>
                  <a:pt x="823" y="135"/>
                </a:lnTo>
                <a:lnTo>
                  <a:pt x="823" y="144"/>
                </a:lnTo>
                <a:lnTo>
                  <a:pt x="823" y="152"/>
                </a:lnTo>
                <a:lnTo>
                  <a:pt x="813" y="161"/>
                </a:lnTo>
                <a:lnTo>
                  <a:pt x="803" y="170"/>
                </a:lnTo>
                <a:lnTo>
                  <a:pt x="793" y="170"/>
                </a:lnTo>
                <a:lnTo>
                  <a:pt x="793" y="179"/>
                </a:lnTo>
                <a:lnTo>
                  <a:pt x="793" y="188"/>
                </a:lnTo>
                <a:lnTo>
                  <a:pt x="803" y="188"/>
                </a:lnTo>
                <a:lnTo>
                  <a:pt x="813" y="188"/>
                </a:lnTo>
                <a:lnTo>
                  <a:pt x="823" y="188"/>
                </a:lnTo>
                <a:lnTo>
                  <a:pt x="823" y="197"/>
                </a:lnTo>
                <a:lnTo>
                  <a:pt x="833" y="197"/>
                </a:lnTo>
                <a:lnTo>
                  <a:pt x="823" y="197"/>
                </a:lnTo>
                <a:lnTo>
                  <a:pt x="843" y="206"/>
                </a:lnTo>
                <a:lnTo>
                  <a:pt x="843" y="215"/>
                </a:lnTo>
                <a:lnTo>
                  <a:pt x="833" y="224"/>
                </a:lnTo>
                <a:lnTo>
                  <a:pt x="823" y="224"/>
                </a:lnTo>
                <a:lnTo>
                  <a:pt x="803" y="224"/>
                </a:lnTo>
                <a:lnTo>
                  <a:pt x="793" y="224"/>
                </a:lnTo>
                <a:lnTo>
                  <a:pt x="793" y="233"/>
                </a:lnTo>
                <a:lnTo>
                  <a:pt x="803" y="233"/>
                </a:lnTo>
                <a:lnTo>
                  <a:pt x="813" y="233"/>
                </a:lnTo>
                <a:lnTo>
                  <a:pt x="823" y="251"/>
                </a:lnTo>
                <a:lnTo>
                  <a:pt x="823" y="260"/>
                </a:lnTo>
                <a:lnTo>
                  <a:pt x="823" y="269"/>
                </a:lnTo>
                <a:lnTo>
                  <a:pt x="813" y="269"/>
                </a:lnTo>
                <a:lnTo>
                  <a:pt x="803" y="269"/>
                </a:lnTo>
                <a:lnTo>
                  <a:pt x="803" y="278"/>
                </a:lnTo>
                <a:lnTo>
                  <a:pt x="813" y="287"/>
                </a:lnTo>
                <a:lnTo>
                  <a:pt x="823" y="287"/>
                </a:lnTo>
                <a:lnTo>
                  <a:pt x="813" y="296"/>
                </a:lnTo>
                <a:lnTo>
                  <a:pt x="803" y="296"/>
                </a:lnTo>
                <a:lnTo>
                  <a:pt x="803" y="305"/>
                </a:lnTo>
                <a:lnTo>
                  <a:pt x="793" y="314"/>
                </a:lnTo>
                <a:lnTo>
                  <a:pt x="783" y="322"/>
                </a:lnTo>
                <a:lnTo>
                  <a:pt x="773" y="322"/>
                </a:lnTo>
                <a:lnTo>
                  <a:pt x="763" y="314"/>
                </a:lnTo>
                <a:lnTo>
                  <a:pt x="753" y="314"/>
                </a:lnTo>
                <a:lnTo>
                  <a:pt x="763" y="322"/>
                </a:lnTo>
                <a:lnTo>
                  <a:pt x="773" y="322"/>
                </a:lnTo>
                <a:lnTo>
                  <a:pt x="783" y="340"/>
                </a:lnTo>
                <a:lnTo>
                  <a:pt x="783" y="349"/>
                </a:lnTo>
                <a:lnTo>
                  <a:pt x="773" y="349"/>
                </a:lnTo>
                <a:lnTo>
                  <a:pt x="763" y="349"/>
                </a:lnTo>
                <a:lnTo>
                  <a:pt x="753" y="340"/>
                </a:lnTo>
                <a:lnTo>
                  <a:pt x="743" y="322"/>
                </a:lnTo>
                <a:lnTo>
                  <a:pt x="733" y="322"/>
                </a:lnTo>
                <a:lnTo>
                  <a:pt x="733" y="331"/>
                </a:lnTo>
                <a:lnTo>
                  <a:pt x="763" y="349"/>
                </a:lnTo>
                <a:lnTo>
                  <a:pt x="783" y="367"/>
                </a:lnTo>
                <a:lnTo>
                  <a:pt x="793" y="385"/>
                </a:lnTo>
                <a:lnTo>
                  <a:pt x="793" y="394"/>
                </a:lnTo>
                <a:lnTo>
                  <a:pt x="783" y="394"/>
                </a:lnTo>
                <a:lnTo>
                  <a:pt x="763" y="385"/>
                </a:lnTo>
                <a:lnTo>
                  <a:pt x="753" y="376"/>
                </a:lnTo>
                <a:lnTo>
                  <a:pt x="733" y="376"/>
                </a:lnTo>
                <a:lnTo>
                  <a:pt x="723" y="376"/>
                </a:lnTo>
                <a:lnTo>
                  <a:pt x="733" y="376"/>
                </a:lnTo>
                <a:lnTo>
                  <a:pt x="723" y="385"/>
                </a:lnTo>
                <a:lnTo>
                  <a:pt x="733" y="403"/>
                </a:lnTo>
                <a:lnTo>
                  <a:pt x="763" y="403"/>
                </a:lnTo>
                <a:lnTo>
                  <a:pt x="783" y="403"/>
                </a:lnTo>
                <a:lnTo>
                  <a:pt x="773" y="403"/>
                </a:lnTo>
                <a:lnTo>
                  <a:pt x="763" y="412"/>
                </a:lnTo>
                <a:lnTo>
                  <a:pt x="743" y="421"/>
                </a:lnTo>
                <a:lnTo>
                  <a:pt x="723" y="430"/>
                </a:lnTo>
                <a:lnTo>
                  <a:pt x="692" y="439"/>
                </a:lnTo>
                <a:lnTo>
                  <a:pt x="682" y="439"/>
                </a:lnTo>
                <a:lnTo>
                  <a:pt x="662" y="448"/>
                </a:lnTo>
                <a:lnTo>
                  <a:pt x="642" y="448"/>
                </a:lnTo>
                <a:lnTo>
                  <a:pt x="632" y="448"/>
                </a:lnTo>
                <a:lnTo>
                  <a:pt x="622" y="448"/>
                </a:lnTo>
                <a:lnTo>
                  <a:pt x="622" y="457"/>
                </a:lnTo>
                <a:lnTo>
                  <a:pt x="622" y="466"/>
                </a:lnTo>
                <a:lnTo>
                  <a:pt x="612" y="466"/>
                </a:lnTo>
                <a:lnTo>
                  <a:pt x="602" y="475"/>
                </a:lnTo>
                <a:lnTo>
                  <a:pt x="592" y="484"/>
                </a:lnTo>
                <a:lnTo>
                  <a:pt x="592" y="493"/>
                </a:lnTo>
                <a:lnTo>
                  <a:pt x="582" y="493"/>
                </a:lnTo>
                <a:lnTo>
                  <a:pt x="562" y="501"/>
                </a:lnTo>
                <a:lnTo>
                  <a:pt x="552" y="501"/>
                </a:lnTo>
                <a:lnTo>
                  <a:pt x="542" y="501"/>
                </a:lnTo>
                <a:lnTo>
                  <a:pt x="542" y="493"/>
                </a:lnTo>
                <a:lnTo>
                  <a:pt x="532" y="493"/>
                </a:lnTo>
                <a:lnTo>
                  <a:pt x="532" y="501"/>
                </a:lnTo>
                <a:lnTo>
                  <a:pt x="532" y="510"/>
                </a:lnTo>
                <a:lnTo>
                  <a:pt x="522" y="519"/>
                </a:lnTo>
                <a:lnTo>
                  <a:pt x="492" y="519"/>
                </a:lnTo>
                <a:lnTo>
                  <a:pt x="492" y="528"/>
                </a:lnTo>
                <a:lnTo>
                  <a:pt x="492" y="537"/>
                </a:lnTo>
                <a:lnTo>
                  <a:pt x="492" y="546"/>
                </a:lnTo>
                <a:lnTo>
                  <a:pt x="492" y="555"/>
                </a:lnTo>
                <a:lnTo>
                  <a:pt x="472" y="555"/>
                </a:lnTo>
                <a:lnTo>
                  <a:pt x="472" y="573"/>
                </a:lnTo>
                <a:lnTo>
                  <a:pt x="461" y="573"/>
                </a:lnTo>
                <a:lnTo>
                  <a:pt x="461" y="582"/>
                </a:lnTo>
                <a:lnTo>
                  <a:pt x="472" y="600"/>
                </a:lnTo>
                <a:lnTo>
                  <a:pt x="461" y="600"/>
                </a:lnTo>
                <a:lnTo>
                  <a:pt x="461" y="618"/>
                </a:lnTo>
                <a:lnTo>
                  <a:pt x="451" y="627"/>
                </a:lnTo>
                <a:lnTo>
                  <a:pt x="441" y="627"/>
                </a:lnTo>
                <a:lnTo>
                  <a:pt x="441" y="618"/>
                </a:lnTo>
                <a:lnTo>
                  <a:pt x="431" y="618"/>
                </a:lnTo>
                <a:lnTo>
                  <a:pt x="431" y="627"/>
                </a:lnTo>
                <a:lnTo>
                  <a:pt x="421" y="618"/>
                </a:lnTo>
                <a:lnTo>
                  <a:pt x="411" y="600"/>
                </a:lnTo>
                <a:lnTo>
                  <a:pt x="401" y="600"/>
                </a:lnTo>
                <a:lnTo>
                  <a:pt x="391" y="600"/>
                </a:lnTo>
                <a:lnTo>
                  <a:pt x="381" y="600"/>
                </a:lnTo>
                <a:lnTo>
                  <a:pt x="371" y="600"/>
                </a:lnTo>
                <a:lnTo>
                  <a:pt x="361" y="600"/>
                </a:lnTo>
                <a:lnTo>
                  <a:pt x="361" y="591"/>
                </a:lnTo>
                <a:lnTo>
                  <a:pt x="361" y="582"/>
                </a:lnTo>
                <a:lnTo>
                  <a:pt x="351" y="573"/>
                </a:lnTo>
                <a:lnTo>
                  <a:pt x="331" y="555"/>
                </a:lnTo>
                <a:lnTo>
                  <a:pt x="321" y="546"/>
                </a:lnTo>
                <a:lnTo>
                  <a:pt x="321" y="537"/>
                </a:lnTo>
                <a:lnTo>
                  <a:pt x="331" y="537"/>
                </a:lnTo>
                <a:lnTo>
                  <a:pt x="331" y="528"/>
                </a:lnTo>
                <a:lnTo>
                  <a:pt x="321" y="528"/>
                </a:lnTo>
                <a:lnTo>
                  <a:pt x="311" y="528"/>
                </a:lnTo>
                <a:lnTo>
                  <a:pt x="311" y="519"/>
                </a:lnTo>
                <a:lnTo>
                  <a:pt x="301" y="519"/>
                </a:lnTo>
                <a:lnTo>
                  <a:pt x="291" y="501"/>
                </a:lnTo>
                <a:lnTo>
                  <a:pt x="291" y="493"/>
                </a:lnTo>
                <a:lnTo>
                  <a:pt x="291" y="484"/>
                </a:lnTo>
                <a:lnTo>
                  <a:pt x="291" y="475"/>
                </a:lnTo>
                <a:lnTo>
                  <a:pt x="291" y="466"/>
                </a:lnTo>
                <a:lnTo>
                  <a:pt x="301" y="457"/>
                </a:lnTo>
                <a:lnTo>
                  <a:pt x="311" y="448"/>
                </a:lnTo>
                <a:lnTo>
                  <a:pt x="311" y="439"/>
                </a:lnTo>
                <a:close/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30" name="Freeform 354"/>
          <p:cNvSpPr>
            <a:spLocks/>
          </p:cNvSpPr>
          <p:nvPr/>
        </p:nvSpPr>
        <p:spPr bwMode="auto">
          <a:xfrm>
            <a:off x="11328424" y="3082535"/>
            <a:ext cx="107775" cy="67777"/>
          </a:xfrm>
          <a:custGeom>
            <a:avLst/>
            <a:gdLst>
              <a:gd name="T0" fmla="*/ 3 w 50"/>
              <a:gd name="T1" fmla="*/ 20 h 27"/>
              <a:gd name="T2" fmla="*/ 3 w 50"/>
              <a:gd name="T3" fmla="*/ 13 h 27"/>
              <a:gd name="T4" fmla="*/ 0 w 50"/>
              <a:gd name="T5" fmla="*/ 9 h 27"/>
              <a:gd name="T6" fmla="*/ 0 w 50"/>
              <a:gd name="T7" fmla="*/ 0 h 27"/>
              <a:gd name="T8" fmla="*/ 3 w 50"/>
              <a:gd name="T9" fmla="*/ 0 h 27"/>
              <a:gd name="T10" fmla="*/ 7 w 50"/>
              <a:gd name="T11" fmla="*/ 0 h 27"/>
              <a:gd name="T12" fmla="*/ 10 w 50"/>
              <a:gd name="T13" fmla="*/ 0 h 27"/>
              <a:gd name="T14" fmla="*/ 18 w 50"/>
              <a:gd name="T15" fmla="*/ 9 h 27"/>
              <a:gd name="T16" fmla="*/ 14 w 50"/>
              <a:gd name="T17" fmla="*/ 13 h 27"/>
              <a:gd name="T18" fmla="*/ 10 w 50"/>
              <a:gd name="T19" fmla="*/ 20 h 27"/>
              <a:gd name="T20" fmla="*/ 7 w 50"/>
              <a:gd name="T21" fmla="*/ 20 h 27"/>
              <a:gd name="T22" fmla="*/ 3 w 50"/>
              <a:gd name="T23" fmla="*/ 20 h 27"/>
              <a:gd name="T24" fmla="*/ 3 w 50"/>
              <a:gd name="T25" fmla="*/ 20 h 2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"/>
              <a:gd name="T40" fmla="*/ 0 h 27"/>
              <a:gd name="T41" fmla="*/ 50 w 50"/>
              <a:gd name="T42" fmla="*/ 27 h 2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" h="27">
                <a:moveTo>
                  <a:pt x="10" y="27"/>
                </a:moveTo>
                <a:lnTo>
                  <a:pt x="10" y="18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lnTo>
                  <a:pt x="30" y="0"/>
                </a:lnTo>
                <a:lnTo>
                  <a:pt x="50" y="9"/>
                </a:lnTo>
                <a:lnTo>
                  <a:pt x="40" y="18"/>
                </a:lnTo>
                <a:lnTo>
                  <a:pt x="30" y="27"/>
                </a:lnTo>
                <a:lnTo>
                  <a:pt x="20" y="27"/>
                </a:lnTo>
                <a:lnTo>
                  <a:pt x="10" y="27"/>
                </a:lnTo>
                <a:close/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31" name="Freeform 355"/>
          <p:cNvSpPr>
            <a:spLocks/>
          </p:cNvSpPr>
          <p:nvPr/>
        </p:nvSpPr>
        <p:spPr bwMode="auto">
          <a:xfrm>
            <a:off x="12541520" y="2722796"/>
            <a:ext cx="85217" cy="46923"/>
          </a:xfrm>
          <a:custGeom>
            <a:avLst/>
            <a:gdLst>
              <a:gd name="T0" fmla="*/ 3 w 40"/>
              <a:gd name="T1" fmla="*/ 18 h 18"/>
              <a:gd name="T2" fmla="*/ 3 w 40"/>
              <a:gd name="T3" fmla="*/ 9 h 18"/>
              <a:gd name="T4" fmla="*/ 0 w 40"/>
              <a:gd name="T5" fmla="*/ 9 h 18"/>
              <a:gd name="T6" fmla="*/ 3 w 40"/>
              <a:gd name="T7" fmla="*/ 9 h 18"/>
              <a:gd name="T8" fmla="*/ 3 w 40"/>
              <a:gd name="T9" fmla="*/ 0 h 18"/>
              <a:gd name="T10" fmla="*/ 7 w 40"/>
              <a:gd name="T11" fmla="*/ 0 h 18"/>
              <a:gd name="T12" fmla="*/ 7 w 40"/>
              <a:gd name="T13" fmla="*/ 9 h 18"/>
              <a:gd name="T14" fmla="*/ 9 w 40"/>
              <a:gd name="T15" fmla="*/ 9 h 18"/>
              <a:gd name="T16" fmla="*/ 13 w 40"/>
              <a:gd name="T17" fmla="*/ 9 h 18"/>
              <a:gd name="T18" fmla="*/ 9 w 40"/>
              <a:gd name="T19" fmla="*/ 9 h 18"/>
              <a:gd name="T20" fmla="*/ 7 w 40"/>
              <a:gd name="T21" fmla="*/ 18 h 18"/>
              <a:gd name="T22" fmla="*/ 3 w 40"/>
              <a:gd name="T23" fmla="*/ 18 h 18"/>
              <a:gd name="T24" fmla="*/ 3 w 40"/>
              <a:gd name="T25" fmla="*/ 18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"/>
              <a:gd name="T40" fmla="*/ 0 h 18"/>
              <a:gd name="T41" fmla="*/ 40 w 40"/>
              <a:gd name="T42" fmla="*/ 18 h 1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" h="18">
                <a:moveTo>
                  <a:pt x="10" y="18"/>
                </a:moveTo>
                <a:lnTo>
                  <a:pt x="10" y="9"/>
                </a:lnTo>
                <a:lnTo>
                  <a:pt x="0" y="9"/>
                </a:lnTo>
                <a:lnTo>
                  <a:pt x="10" y="9"/>
                </a:lnTo>
                <a:lnTo>
                  <a:pt x="10" y="0"/>
                </a:lnTo>
                <a:lnTo>
                  <a:pt x="20" y="0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30" y="9"/>
                </a:lnTo>
                <a:lnTo>
                  <a:pt x="20" y="18"/>
                </a:lnTo>
                <a:lnTo>
                  <a:pt x="10" y="18"/>
                </a:lnTo>
                <a:close/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32" name="Freeform 356"/>
          <p:cNvSpPr>
            <a:spLocks/>
          </p:cNvSpPr>
          <p:nvPr/>
        </p:nvSpPr>
        <p:spPr bwMode="auto">
          <a:xfrm>
            <a:off x="12541520" y="2722796"/>
            <a:ext cx="85217" cy="46923"/>
          </a:xfrm>
          <a:custGeom>
            <a:avLst/>
            <a:gdLst>
              <a:gd name="T0" fmla="*/ 3 w 40"/>
              <a:gd name="T1" fmla="*/ 18 h 18"/>
              <a:gd name="T2" fmla="*/ 3 w 40"/>
              <a:gd name="T3" fmla="*/ 9 h 18"/>
              <a:gd name="T4" fmla="*/ 0 w 40"/>
              <a:gd name="T5" fmla="*/ 9 h 18"/>
              <a:gd name="T6" fmla="*/ 3 w 40"/>
              <a:gd name="T7" fmla="*/ 9 h 18"/>
              <a:gd name="T8" fmla="*/ 3 w 40"/>
              <a:gd name="T9" fmla="*/ 0 h 18"/>
              <a:gd name="T10" fmla="*/ 7 w 40"/>
              <a:gd name="T11" fmla="*/ 0 h 18"/>
              <a:gd name="T12" fmla="*/ 7 w 40"/>
              <a:gd name="T13" fmla="*/ 9 h 18"/>
              <a:gd name="T14" fmla="*/ 9 w 40"/>
              <a:gd name="T15" fmla="*/ 9 h 18"/>
              <a:gd name="T16" fmla="*/ 13 w 40"/>
              <a:gd name="T17" fmla="*/ 9 h 18"/>
              <a:gd name="T18" fmla="*/ 9 w 40"/>
              <a:gd name="T19" fmla="*/ 9 h 18"/>
              <a:gd name="T20" fmla="*/ 7 w 40"/>
              <a:gd name="T21" fmla="*/ 18 h 18"/>
              <a:gd name="T22" fmla="*/ 3 w 40"/>
              <a:gd name="T23" fmla="*/ 18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"/>
              <a:gd name="T37" fmla="*/ 0 h 18"/>
              <a:gd name="T38" fmla="*/ 40 w 40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" h="18">
                <a:moveTo>
                  <a:pt x="10" y="18"/>
                </a:moveTo>
                <a:lnTo>
                  <a:pt x="10" y="9"/>
                </a:lnTo>
                <a:lnTo>
                  <a:pt x="0" y="9"/>
                </a:lnTo>
                <a:lnTo>
                  <a:pt x="10" y="9"/>
                </a:lnTo>
                <a:lnTo>
                  <a:pt x="10" y="0"/>
                </a:lnTo>
                <a:lnTo>
                  <a:pt x="20" y="0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30" y="9"/>
                </a:lnTo>
                <a:lnTo>
                  <a:pt x="20" y="18"/>
                </a:lnTo>
                <a:lnTo>
                  <a:pt x="10" y="18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sp>
        <p:nvSpPr>
          <p:cNvPr id="537" name="Freeform 361"/>
          <p:cNvSpPr>
            <a:spLocks/>
          </p:cNvSpPr>
          <p:nvPr/>
        </p:nvSpPr>
        <p:spPr bwMode="auto">
          <a:xfrm>
            <a:off x="12744538" y="5423448"/>
            <a:ext cx="22558" cy="23461"/>
          </a:xfrm>
          <a:custGeom>
            <a:avLst/>
            <a:gdLst>
              <a:gd name="T0" fmla="*/ 8 w 9"/>
              <a:gd name="T1" fmla="*/ 0 h 9"/>
              <a:gd name="T2" fmla="*/ 8 w 9"/>
              <a:gd name="T3" fmla="*/ 0 h 9"/>
              <a:gd name="T4" fmla="*/ 0 w 9"/>
              <a:gd name="T5" fmla="*/ 8 h 9"/>
              <a:gd name="T6" fmla="*/ 8 w 9"/>
              <a:gd name="T7" fmla="*/ 8 h 9"/>
              <a:gd name="T8" fmla="*/ 8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8" y="0"/>
                </a:moveTo>
                <a:lnTo>
                  <a:pt x="8" y="0"/>
                </a:ln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</a:path>
            </a:pathLst>
          </a:custGeom>
          <a:solidFill>
            <a:srgbClr val="E2E2E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2464" y="5764969"/>
            <a:ext cx="139206" cy="18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" name="Freeform 281"/>
          <p:cNvSpPr>
            <a:spLocks/>
          </p:cNvSpPr>
          <p:nvPr/>
        </p:nvSpPr>
        <p:spPr bwMode="auto">
          <a:xfrm>
            <a:off x="10447302" y="5740896"/>
            <a:ext cx="25064" cy="23461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0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6350" cap="rnd">
            <a:solidFill>
              <a:srgbClr val="B2B2B2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l" defTabSz="914400"/>
            <a:endParaRPr lang="zh-CN" alt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38" name="Freeform 180"/>
          <p:cNvSpPr>
            <a:spLocks/>
          </p:cNvSpPr>
          <p:nvPr/>
        </p:nvSpPr>
        <p:spPr bwMode="auto">
          <a:xfrm>
            <a:off x="4630277" y="5626619"/>
            <a:ext cx="25064" cy="23461"/>
          </a:xfrm>
          <a:custGeom>
            <a:avLst/>
            <a:gdLst>
              <a:gd name="T0" fmla="*/ 0 w 9"/>
              <a:gd name="T1" fmla="*/ 8 h 9"/>
              <a:gd name="T2" fmla="*/ 0 w 9"/>
              <a:gd name="T3" fmla="*/ 8 h 9"/>
              <a:gd name="T4" fmla="*/ 16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w 9"/>
              <a:gd name="T11" fmla="*/ 8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9"/>
              <a:gd name="T20" fmla="*/ 9 w 9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rIns="18288"/>
          <a:lstStyle>
            <a:lvl1pPr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 sz="1400" b="1">
              <a:ea typeface="宋体" pitchFamily="2" charset="-12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2" animBg="1" advAuto="0"/>
      <p:bldP spid="178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2500" y="2932584"/>
            <a:ext cx="11099800" cy="2844476"/>
          </a:xfrm>
        </p:spPr>
        <p:txBody>
          <a:bodyPr>
            <a:normAutofit/>
          </a:bodyPr>
          <a:lstStyle/>
          <a:p>
            <a:r>
              <a:rPr kumimoji="1" lang="ja-JP" altLang="en-US" sz="5400" dirty="0"/>
              <a:t>「正解</a:t>
            </a:r>
            <a:r>
              <a:rPr kumimoji="1" lang="en-US" altLang="ja-JP" sz="5400" dirty="0"/>
              <a:t>/</a:t>
            </a:r>
            <a:r>
              <a:rPr kumimoji="1" lang="ja-JP" altLang="en-US" sz="5400" dirty="0"/>
              <a:t>あるべき姿」ではなく、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ja-JP" altLang="en-US" sz="5400" dirty="0"/>
              <a:t>「これまでの歩み」を共有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459626" y="7397080"/>
            <a:ext cx="808554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ja-JP" sz="2800" dirty="0">
                <a:solidFill>
                  <a:schemeClr val="bg1"/>
                </a:solidFill>
              </a:rPr>
              <a:t>※ </a:t>
            </a:r>
            <a:r>
              <a:rPr lang="ja-JP" altLang="en-US" sz="2800" dirty="0">
                <a:solidFill>
                  <a:schemeClr val="bg1"/>
                </a:solidFill>
              </a:rPr>
              <a:t>スライドは携帯カメラなどで撮影頂いて構いません</a:t>
            </a:r>
            <a:endParaRPr kumimoji="0" lang="ja-JP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8708556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5856" y="3364632"/>
            <a:ext cx="10441160" cy="2844476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sz="5400" dirty="0"/>
              <a:t>1. </a:t>
            </a:r>
            <a:r>
              <a:rPr kumimoji="1" lang="ja-JP" altLang="en-US" sz="5400" dirty="0"/>
              <a:t>ドメスティックな事業から、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en-US" altLang="ja-JP" sz="5400" dirty="0"/>
              <a:t>     </a:t>
            </a:r>
            <a:r>
              <a:rPr kumimoji="1" lang="ja-JP" altLang="en-US" sz="5400" dirty="0"/>
              <a:t>海外事業に踏みだした経緯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en-US" altLang="ja-JP" sz="5400" dirty="0"/>
              <a:t>2.  </a:t>
            </a:r>
            <a:r>
              <a:rPr kumimoji="1" lang="ja-JP" altLang="en-US" sz="5400" dirty="0"/>
              <a:t>アフリカ輸出で成功するために</a:t>
            </a:r>
            <a:r>
              <a:rPr kumimoji="1" lang="en-US" altLang="ja-JP" sz="5400" dirty="0"/>
              <a:t/>
            </a:r>
            <a:br>
              <a:rPr kumimoji="1" lang="en-US" altLang="ja-JP" sz="5400" dirty="0"/>
            </a:br>
            <a:r>
              <a:rPr kumimoji="1" lang="ja-JP" altLang="en-US" sz="5400" dirty="0"/>
              <a:t>　 行ってきたこと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029792" y="2500536"/>
            <a:ext cx="10945216" cy="2232248"/>
          </a:xfrm>
          <a:prstGeom prst="rect">
            <a:avLst/>
          </a:prstGeom>
          <a:noFill/>
          <a:ln w="28575" cap="flat">
            <a:solidFill>
              <a:schemeClr val="bg1"/>
            </a:solidFill>
            <a:prstDash val="solid"/>
            <a:bevel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3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294395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山川 博功　～　略歴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611337" y="2284512"/>
            <a:ext cx="11939735" cy="6535122"/>
            <a:chOff x="611337" y="2284512"/>
            <a:chExt cx="11939735" cy="6535122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885776" y="2284512"/>
              <a:ext cx="11515973" cy="6535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571500" indent="-571500" algn="l" rtl="0" latinLnBrk="1" hangingPunct="0">
                <a:buFont typeface="Arial" panose="020B0604020202020204" pitchFamily="34" charset="0"/>
                <a:buChar char="•"/>
              </a:pPr>
              <a:r>
                <a:rPr lang="en-US" altLang="ja-JP" dirty="0">
                  <a:solidFill>
                    <a:schemeClr val="bg1"/>
                  </a:solidFill>
                </a:rPr>
                <a:t>1989</a:t>
              </a:r>
              <a:r>
                <a:rPr lang="ja-JP" altLang="en-US" dirty="0">
                  <a:solidFill>
                    <a:schemeClr val="bg1"/>
                  </a:solidFill>
                </a:rPr>
                <a:t>年 </a:t>
              </a:r>
              <a:r>
                <a:rPr lang="en-US" altLang="ja-JP" dirty="0">
                  <a:solidFill>
                    <a:schemeClr val="bg1"/>
                  </a:solidFill>
                </a:rPr>
                <a:t>3</a:t>
              </a:r>
              <a:r>
                <a:rPr lang="ja-JP" altLang="en-US" dirty="0">
                  <a:solidFill>
                    <a:schemeClr val="bg1"/>
                  </a:solidFill>
                </a:rPr>
                <a:t>月 </a:t>
              </a:r>
              <a:r>
                <a:rPr lang="en-US" altLang="ja-JP" dirty="0">
                  <a:solidFill>
                    <a:schemeClr val="bg1"/>
                  </a:solidFill>
                </a:rPr>
                <a:t>	- </a:t>
              </a:r>
              <a:r>
                <a:rPr lang="ja-JP" altLang="en-US" dirty="0">
                  <a:solidFill>
                    <a:schemeClr val="bg1"/>
                  </a:solidFill>
                </a:rPr>
                <a:t>福岡県立三池高等学校卒業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marL="571500" indent="-571500" algn="l" rtl="0" latinLnBrk="1" hangingPunct="0">
                <a:buFont typeface="Arial" panose="020B0604020202020204" pitchFamily="34" charset="0"/>
                <a:buChar char="•"/>
              </a:pPr>
              <a:r>
                <a:rPr lang="en-US" altLang="ja-JP" dirty="0">
                  <a:solidFill>
                    <a:schemeClr val="bg1"/>
                  </a:solidFill>
                </a:rPr>
                <a:t>1993</a:t>
              </a:r>
              <a:r>
                <a:rPr lang="ja-JP" altLang="en-US" dirty="0">
                  <a:solidFill>
                    <a:schemeClr val="bg1"/>
                  </a:solidFill>
                </a:rPr>
                <a:t>年 </a:t>
              </a:r>
              <a:r>
                <a:rPr lang="en-US" altLang="ja-JP" dirty="0">
                  <a:solidFill>
                    <a:schemeClr val="bg1"/>
                  </a:solidFill>
                </a:rPr>
                <a:t>3</a:t>
              </a:r>
              <a:r>
                <a:rPr lang="ja-JP" altLang="en-US" dirty="0">
                  <a:solidFill>
                    <a:schemeClr val="bg1"/>
                  </a:solidFill>
                </a:rPr>
                <a:t>月 </a:t>
              </a:r>
              <a:r>
                <a:rPr lang="en-US" altLang="ja-JP" dirty="0">
                  <a:solidFill>
                    <a:schemeClr val="bg1"/>
                  </a:solidFill>
                </a:rPr>
                <a:t>	- </a:t>
              </a:r>
              <a:r>
                <a:rPr lang="ja-JP" altLang="en-US" dirty="0">
                  <a:solidFill>
                    <a:schemeClr val="bg1"/>
                  </a:solidFill>
                </a:rPr>
                <a:t>明治大学文学部卒業</a:t>
              </a:r>
            </a:p>
            <a:p>
              <a:pPr marL="571500" indent="-571500" algn="l" rtl="0" latinLnBrk="1" hangingPunct="0">
                <a:buFont typeface="Arial" panose="020B0604020202020204" pitchFamily="34" charset="0"/>
                <a:buChar char="•"/>
              </a:pPr>
              <a:r>
                <a:rPr lang="en-US" altLang="ja-JP" dirty="0">
                  <a:solidFill>
                    <a:schemeClr val="bg1"/>
                  </a:solidFill>
                </a:rPr>
                <a:t>1993</a:t>
              </a:r>
              <a:r>
                <a:rPr lang="ja-JP" altLang="en-US" dirty="0">
                  <a:solidFill>
                    <a:schemeClr val="bg1"/>
                  </a:solidFill>
                </a:rPr>
                <a:t>年 </a:t>
              </a:r>
              <a:r>
                <a:rPr lang="en-US" altLang="ja-JP" dirty="0">
                  <a:solidFill>
                    <a:schemeClr val="bg1"/>
                  </a:solidFill>
                </a:rPr>
                <a:t>4</a:t>
              </a:r>
              <a:r>
                <a:rPr lang="ja-JP" altLang="en-US" dirty="0">
                  <a:solidFill>
                    <a:schemeClr val="bg1"/>
                  </a:solidFill>
                </a:rPr>
                <a:t>月 </a:t>
              </a:r>
              <a:r>
                <a:rPr lang="en-US" altLang="ja-JP" dirty="0">
                  <a:solidFill>
                    <a:schemeClr val="bg1"/>
                  </a:solidFill>
                </a:rPr>
                <a:t>	- </a:t>
              </a:r>
              <a:r>
                <a:rPr lang="ja-JP" altLang="en-US" dirty="0">
                  <a:solidFill>
                    <a:schemeClr val="bg1"/>
                  </a:solidFill>
                </a:rPr>
                <a:t>東京日産自動車販売株式会社入社</a:t>
              </a:r>
            </a:p>
            <a:p>
              <a:pPr marL="571500" indent="-571500" algn="l" rtl="0" latinLnBrk="1" hangingPunct="0">
                <a:buFont typeface="Arial" panose="020B0604020202020204" pitchFamily="34" charset="0"/>
                <a:buChar char="•"/>
              </a:pPr>
              <a:r>
                <a:rPr lang="en-US" altLang="ja-JP" dirty="0">
                  <a:solidFill>
                    <a:schemeClr val="bg1"/>
                  </a:solidFill>
                </a:rPr>
                <a:t>1997</a:t>
              </a:r>
              <a:r>
                <a:rPr lang="ja-JP" altLang="en-US" dirty="0">
                  <a:solidFill>
                    <a:schemeClr val="bg1"/>
                  </a:solidFill>
                </a:rPr>
                <a:t>年 </a:t>
              </a:r>
              <a:r>
                <a:rPr lang="en-US" altLang="ja-JP" dirty="0">
                  <a:solidFill>
                    <a:schemeClr val="bg1"/>
                  </a:solidFill>
                </a:rPr>
                <a:t>6</a:t>
              </a:r>
              <a:r>
                <a:rPr lang="ja-JP" altLang="en-US" dirty="0">
                  <a:solidFill>
                    <a:schemeClr val="bg1"/>
                  </a:solidFill>
                </a:rPr>
                <a:t>月 </a:t>
              </a:r>
              <a:r>
                <a:rPr lang="en-US" altLang="ja-JP" dirty="0">
                  <a:solidFill>
                    <a:schemeClr val="bg1"/>
                  </a:solidFill>
                </a:rPr>
                <a:t>	- </a:t>
              </a:r>
              <a:r>
                <a:rPr lang="ja-JP" altLang="en-US" dirty="0">
                  <a:solidFill>
                    <a:schemeClr val="bg1"/>
                  </a:solidFill>
                </a:rPr>
                <a:t>株式会社カーワイズ入社</a:t>
              </a:r>
            </a:p>
            <a:p>
              <a:pPr marL="571500" indent="-571500" algn="l" rtl="0" latinLnBrk="1" hangingPunct="0">
                <a:buFont typeface="Arial" panose="020B0604020202020204" pitchFamily="34" charset="0"/>
                <a:buChar char="•"/>
              </a:pPr>
              <a:r>
                <a:rPr lang="en-US" altLang="ja-JP" dirty="0">
                  <a:solidFill>
                    <a:schemeClr val="bg1"/>
                  </a:solidFill>
                </a:rPr>
                <a:t>1999</a:t>
              </a:r>
              <a:r>
                <a:rPr lang="ja-JP" altLang="en-US" dirty="0">
                  <a:solidFill>
                    <a:schemeClr val="bg1"/>
                  </a:solidFill>
                </a:rPr>
                <a:t>年 </a:t>
              </a:r>
              <a:r>
                <a:rPr lang="en-US" altLang="ja-JP" dirty="0">
                  <a:solidFill>
                    <a:schemeClr val="bg1"/>
                  </a:solidFill>
                </a:rPr>
                <a:t>11</a:t>
              </a:r>
              <a:r>
                <a:rPr lang="ja-JP" altLang="en-US" dirty="0">
                  <a:solidFill>
                    <a:schemeClr val="bg1"/>
                  </a:solidFill>
                </a:rPr>
                <a:t>月</a:t>
              </a:r>
              <a:r>
                <a:rPr lang="en-US" altLang="ja-JP" dirty="0">
                  <a:solidFill>
                    <a:schemeClr val="bg1"/>
                  </a:solidFill>
                </a:rPr>
                <a:t>	- </a:t>
              </a:r>
              <a:r>
                <a:rPr lang="ja-JP" altLang="en-US" dirty="0">
                  <a:solidFill>
                    <a:schemeClr val="bg1"/>
                  </a:solidFill>
                </a:rPr>
                <a:t>有限会社ワイズ山川設立</a:t>
              </a:r>
            </a:p>
            <a:p>
              <a:pPr algn="l" rtl="0" latinLnBrk="1" hangingPunct="0"/>
              <a:r>
                <a:rPr lang="en-US" altLang="ja-JP" dirty="0">
                  <a:solidFill>
                    <a:schemeClr val="bg1"/>
                  </a:solidFill>
                </a:rPr>
                <a:t>	</a:t>
              </a:r>
              <a:r>
                <a:rPr lang="ja-JP" altLang="en-US" dirty="0">
                  <a:solidFill>
                    <a:schemeClr val="bg1"/>
                  </a:solidFill>
                </a:rPr>
                <a:t>　　　　　　　　ワイズグループにて中古自動車</a:t>
              </a:r>
              <a:r>
                <a:rPr lang="en-US" altLang="ja-JP" dirty="0">
                  <a:solidFill>
                    <a:schemeClr val="bg1"/>
                  </a:solidFill>
                </a:rPr>
                <a:t/>
              </a:r>
              <a:br>
                <a:rPr lang="en-US" altLang="ja-JP" dirty="0">
                  <a:solidFill>
                    <a:schemeClr val="bg1"/>
                  </a:solidFill>
                </a:rPr>
              </a:br>
              <a:r>
                <a:rPr lang="ja-JP" altLang="en-US" dirty="0">
                  <a:solidFill>
                    <a:schemeClr val="bg1"/>
                  </a:solidFill>
                </a:rPr>
                <a:t>　　</a:t>
              </a:r>
              <a:r>
                <a:rPr lang="en-US" altLang="ja-JP" dirty="0">
                  <a:solidFill>
                    <a:schemeClr val="bg1"/>
                  </a:solidFill>
                </a:rPr>
                <a:t>	</a:t>
              </a:r>
              <a:r>
                <a:rPr lang="ja-JP" altLang="en-US" dirty="0">
                  <a:solidFill>
                    <a:schemeClr val="bg1"/>
                  </a:solidFill>
                </a:rPr>
                <a:t>　　　　　　　買い取り店として独立起業</a:t>
              </a:r>
              <a:endParaRPr lang="en-US" altLang="ja-JP" dirty="0">
                <a:solidFill>
                  <a:schemeClr val="bg1"/>
                </a:solidFill>
              </a:endParaRPr>
            </a:p>
            <a:p>
              <a:pPr algn="l" rtl="0" latinLnBrk="1" hangingPunct="0"/>
              <a:r>
                <a:rPr lang="en-US" altLang="ja-JP" dirty="0">
                  <a:solidFill>
                    <a:schemeClr val="bg1"/>
                  </a:solidFill>
                </a:rPr>
                <a:t/>
              </a:r>
              <a:br>
                <a:rPr lang="en-US" altLang="ja-JP" dirty="0">
                  <a:solidFill>
                    <a:schemeClr val="bg1"/>
                  </a:solidFill>
                </a:rPr>
              </a:br>
              <a:endParaRPr lang="ja-JP" altLang="en-US" dirty="0">
                <a:solidFill>
                  <a:schemeClr val="bg1"/>
                </a:solidFill>
              </a:endParaRPr>
            </a:p>
            <a:p>
              <a:pPr marL="571500" indent="-571500" algn="l" rtl="0" latinLnBrk="1" hangingPunct="0">
                <a:buFont typeface="Arial" panose="020B0604020202020204" pitchFamily="34" charset="0"/>
                <a:buChar char="•"/>
              </a:pPr>
              <a:r>
                <a:rPr lang="en-US" altLang="ja-JP" dirty="0">
                  <a:solidFill>
                    <a:schemeClr val="bg1"/>
                  </a:solidFill>
                </a:rPr>
                <a:t>2002</a:t>
              </a:r>
              <a:r>
                <a:rPr lang="ja-JP" altLang="en-US" dirty="0">
                  <a:solidFill>
                    <a:schemeClr val="bg1"/>
                  </a:solidFill>
                </a:rPr>
                <a:t>年 </a:t>
              </a:r>
              <a:r>
                <a:rPr lang="en-US" altLang="ja-JP" dirty="0">
                  <a:solidFill>
                    <a:schemeClr val="bg1"/>
                  </a:solidFill>
                </a:rPr>
                <a:t>11</a:t>
              </a:r>
              <a:r>
                <a:rPr lang="ja-JP" altLang="en-US" dirty="0">
                  <a:solidFill>
                    <a:schemeClr val="bg1"/>
                  </a:solidFill>
                </a:rPr>
                <a:t>月 </a:t>
              </a:r>
              <a:r>
                <a:rPr lang="en-US" altLang="ja-JP" dirty="0">
                  <a:solidFill>
                    <a:schemeClr val="bg1"/>
                  </a:solidFill>
                </a:rPr>
                <a:t>	- </a:t>
              </a:r>
              <a:r>
                <a:rPr lang="ja-JP" altLang="en-US" dirty="0">
                  <a:solidFill>
                    <a:schemeClr val="bg1"/>
                  </a:solidFill>
                </a:rPr>
                <a:t>自動車輸出を事業化</a:t>
              </a:r>
            </a:p>
            <a:p>
              <a:pPr marL="571500" indent="-571500" algn="l" rtl="0" latinLnBrk="1" hangingPunct="0">
                <a:buFont typeface="Arial" panose="020B0604020202020204" pitchFamily="34" charset="0"/>
                <a:buChar char="•"/>
              </a:pPr>
              <a:r>
                <a:rPr lang="en-US" altLang="ja-JP" dirty="0">
                  <a:solidFill>
                    <a:schemeClr val="bg1"/>
                  </a:solidFill>
                </a:rPr>
                <a:t>2004</a:t>
              </a:r>
              <a:r>
                <a:rPr lang="ja-JP" altLang="en-US" dirty="0">
                  <a:solidFill>
                    <a:schemeClr val="bg1"/>
                  </a:solidFill>
                </a:rPr>
                <a:t>年 </a:t>
              </a:r>
              <a:r>
                <a:rPr lang="en-US" altLang="ja-JP" dirty="0">
                  <a:solidFill>
                    <a:schemeClr val="bg1"/>
                  </a:solidFill>
                </a:rPr>
                <a:t>3</a:t>
              </a:r>
              <a:r>
                <a:rPr lang="ja-JP" altLang="en-US" dirty="0">
                  <a:solidFill>
                    <a:schemeClr val="bg1"/>
                  </a:solidFill>
                </a:rPr>
                <a:t>月 </a:t>
              </a:r>
              <a:r>
                <a:rPr lang="en-US" altLang="ja-JP" dirty="0">
                  <a:solidFill>
                    <a:schemeClr val="bg1"/>
                  </a:solidFill>
                </a:rPr>
                <a:t>	- </a:t>
              </a:r>
              <a:r>
                <a:rPr lang="ja-JP" altLang="en-US" dirty="0">
                  <a:solidFill>
                    <a:schemeClr val="bg1"/>
                  </a:solidFill>
                </a:rPr>
                <a:t>株式会社ビィ・フォアード設立</a:t>
              </a:r>
              <a:endParaRPr kumimoji="0" lang="ja-JP" altLang="en-US" sz="3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ヒラギノ角ゴ ProN W3"/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669752" y="7037040"/>
              <a:ext cx="1188132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5" name="Picture 18" descr="http://yajidesign.com/i/0122/01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65256" flipH="1" flipV="1">
              <a:off x="611337" y="5668451"/>
              <a:ext cx="1019831" cy="1877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02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ワイズ山川について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953" r="1732" b="59053"/>
          <a:stretch/>
        </p:blipFill>
        <p:spPr>
          <a:xfrm>
            <a:off x="1207240" y="2140496"/>
            <a:ext cx="1059032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291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681</Words>
  <Application>Microsoft Office PowerPoint</Application>
  <PresentationFormat>ユーザー設定</PresentationFormat>
  <Paragraphs>178</Paragraphs>
  <Slides>49</Slides>
  <Notes>11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0" baseType="lpstr">
      <vt:lpstr>Default</vt:lpstr>
      <vt:lpstr>実業家が語る  日本の中古自動車のアフリカ輸出</vt:lpstr>
      <vt:lpstr>年間15万台の中古車を世界へ！ </vt:lpstr>
      <vt:lpstr>10年間で500億円まで成長</vt:lpstr>
      <vt:lpstr>ネット通販 売上高ランキング （2016年6月9日付『日本流通産業新聞』1面より）</vt:lpstr>
      <vt:lpstr>世界124ヶ国と取引実績</vt:lpstr>
      <vt:lpstr>「正解/あるべき姿」ではなく、  「これまでの歩み」を共有</vt:lpstr>
      <vt:lpstr>1. ドメスティックな事業から、      海外事業に踏みだした経緯  2.  アフリカ輸出で成功するために 　 行ってきたこと</vt:lpstr>
      <vt:lpstr>山川 博功　～　略歴</vt:lpstr>
      <vt:lpstr>ワイズ山川について</vt:lpstr>
      <vt:lpstr>海外に輸出する事業者が、 オークションで高く購入することに着目</vt:lpstr>
      <vt:lpstr>世界を舞台にすることへの憧れ</vt:lpstr>
      <vt:lpstr>「人がとにかく欲しいものを届ける」 届いたコンテナに人が群がる写真を見て、実現したい夢を語り合った</vt:lpstr>
      <vt:lpstr>「おぼろげだった海外へ 事業を展開する憧れが、 目の前に具体的な仕事として表れた」</vt:lpstr>
      <vt:lpstr>まずミャンマーへの輸出を試みるも、 代金を回収できず</vt:lpstr>
      <vt:lpstr>BE FORWARDはカーオーディオを ヤフオクで売って稼いでいる状態</vt:lpstr>
      <vt:lpstr>次にニュージーランドへの 輸出を手掛けたが・・・</vt:lpstr>
      <vt:lpstr>“trade car view”で販売</vt:lpstr>
      <vt:lpstr>発展のきっかけをくださった方</vt:lpstr>
      <vt:lpstr>PowerPoint プレゼンテーション</vt:lpstr>
      <vt:lpstr>「失敗を重ねた。 それでも改善しながら続けた。 すると発展の機会が訪れた。」  「具体的にやってみることだよ」</vt:lpstr>
      <vt:lpstr>1. ドメスティックな事業から、      海外事業に踏みだした経緯  2.  アフリカ輸出で成功するために 　 行ってきたこと</vt:lpstr>
      <vt:lpstr>通関、支払いをサポートする オフィスを現地に開設</vt:lpstr>
      <vt:lpstr>ネットへのアクセスも提供。 数多くの人が訪れる</vt:lpstr>
      <vt:lpstr>物流網の確立</vt:lpstr>
      <vt:lpstr>PowerPoint プレゼンテーション</vt:lpstr>
      <vt:lpstr>国境地帯にあるTundumaの拠点</vt:lpstr>
      <vt:lpstr>物流拠点も設置</vt:lpstr>
      <vt:lpstr>現地に購買窓口となるオフィスも設置</vt:lpstr>
      <vt:lpstr>ネットへのアクセスも提供。 数多くの人が訪れる</vt:lpstr>
      <vt:lpstr>「事業のためのインフラを自ら整備した」</vt:lpstr>
      <vt:lpstr>PowerPoint プレゼンテーション</vt:lpstr>
      <vt:lpstr>PowerPoint プレゼンテーション</vt:lpstr>
      <vt:lpstr>日本の仕組を持ち込み 現地の人材で高サービスを実現</vt:lpstr>
      <vt:lpstr>PowerPoint プレゼンテーション</vt:lpstr>
      <vt:lpstr>「現地パートナーの力を活かし、 共に儲かる仕組みを築いた」</vt:lpstr>
      <vt:lpstr>様々なニーズに耳を傾けた</vt:lpstr>
      <vt:lpstr>❶BtoCに向けた商品の見える化</vt:lpstr>
      <vt:lpstr>❷見て楽しい豊富な品揃え</vt:lpstr>
      <vt:lpstr>❸ITを活用したCRMの実施</vt:lpstr>
      <vt:lpstr> 「お客様の声に応えた。 そしてシステムを磨いた。」  「『このくらいのサービスでいい』はない」 </vt:lpstr>
      <vt:lpstr>国境を越えた平等な採用</vt:lpstr>
      <vt:lpstr>現在は3割の社員が外国人</vt:lpstr>
      <vt:lpstr>2009年、初めて入社した外国籍の社員</vt:lpstr>
      <vt:lpstr>外国人社員の力を活用。  その際のポイントは 特別扱いするのではなく、 日本人と平等に接する</vt:lpstr>
      <vt:lpstr>CSRを通じ、地元の発展にも関わる</vt:lpstr>
      <vt:lpstr>現地イベントの開催を支援</vt:lpstr>
      <vt:lpstr>マラウィのプロサッカーチームと オフィシャルスポンサー契約を締結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Co-Growth Inc.</dc:creator>
  <cp:lastModifiedBy>山田</cp:lastModifiedBy>
  <cp:revision>193</cp:revision>
  <dcterms:modified xsi:type="dcterms:W3CDTF">2016-11-17T06:53:52Z</dcterms:modified>
</cp:coreProperties>
</file>